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80"/>
  </p:notesMasterIdLst>
  <p:sldIdLst>
    <p:sldId id="267" r:id="rId2"/>
    <p:sldId id="268" r:id="rId3"/>
    <p:sldId id="269" r:id="rId4"/>
    <p:sldId id="331" r:id="rId5"/>
    <p:sldId id="332" r:id="rId6"/>
    <p:sldId id="333" r:id="rId7"/>
    <p:sldId id="270" r:id="rId8"/>
    <p:sldId id="375" r:id="rId9"/>
    <p:sldId id="272" r:id="rId10"/>
    <p:sldId id="273" r:id="rId11"/>
    <p:sldId id="274" r:id="rId12"/>
    <p:sldId id="275" r:id="rId13"/>
    <p:sldId id="393" r:id="rId14"/>
    <p:sldId id="276" r:id="rId15"/>
    <p:sldId id="277" r:id="rId16"/>
    <p:sldId id="278" r:id="rId17"/>
    <p:sldId id="376" r:id="rId18"/>
    <p:sldId id="279" r:id="rId19"/>
    <p:sldId id="335" r:id="rId20"/>
    <p:sldId id="280" r:id="rId21"/>
    <p:sldId id="281" r:id="rId22"/>
    <p:sldId id="336" r:id="rId23"/>
    <p:sldId id="337" r:id="rId24"/>
    <p:sldId id="283" r:id="rId25"/>
    <p:sldId id="284" r:id="rId26"/>
    <p:sldId id="285" r:id="rId27"/>
    <p:sldId id="286" r:id="rId28"/>
    <p:sldId id="380" r:id="rId29"/>
    <p:sldId id="381" r:id="rId30"/>
    <p:sldId id="382" r:id="rId31"/>
    <p:sldId id="377" r:id="rId32"/>
    <p:sldId id="288" r:id="rId33"/>
    <p:sldId id="289" r:id="rId34"/>
    <p:sldId id="290" r:id="rId35"/>
    <p:sldId id="291" r:id="rId36"/>
    <p:sldId id="292" r:id="rId37"/>
    <p:sldId id="383" r:id="rId38"/>
    <p:sldId id="294" r:id="rId39"/>
    <p:sldId id="295" r:id="rId40"/>
    <p:sldId id="339" r:id="rId41"/>
    <p:sldId id="340" r:id="rId42"/>
    <p:sldId id="341" r:id="rId43"/>
    <p:sldId id="342" r:id="rId44"/>
    <p:sldId id="343" r:id="rId45"/>
    <p:sldId id="344" r:id="rId46"/>
    <p:sldId id="384" r:id="rId47"/>
    <p:sldId id="385" r:id="rId48"/>
    <p:sldId id="346" r:id="rId49"/>
    <p:sldId id="378"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86" r:id="rId64"/>
    <p:sldId id="360" r:id="rId65"/>
    <p:sldId id="361" r:id="rId66"/>
    <p:sldId id="363" r:id="rId67"/>
    <p:sldId id="364" r:id="rId68"/>
    <p:sldId id="388" r:id="rId69"/>
    <p:sldId id="389" r:id="rId70"/>
    <p:sldId id="390" r:id="rId71"/>
    <p:sldId id="391" r:id="rId72"/>
    <p:sldId id="368" r:id="rId73"/>
    <p:sldId id="392" r:id="rId74"/>
    <p:sldId id="370" r:id="rId75"/>
    <p:sldId id="371" r:id="rId76"/>
    <p:sldId id="372" r:id="rId77"/>
    <p:sldId id="373" r:id="rId78"/>
    <p:sldId id="37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_Maruti plant" id="{5AA410C1-B134-42E2-B5AA-C7066B8D8738}">
          <p14:sldIdLst/>
        </p14:section>
        <p14:section name="2_Bitcoin" id="{957CB988-B0CA-480E-AFE1-B05EF726F53C}">
          <p14:sldIdLst>
            <p14:sldId id="267"/>
            <p14:sldId id="268"/>
            <p14:sldId id="269"/>
            <p14:sldId id="331"/>
            <p14:sldId id="332"/>
            <p14:sldId id="333"/>
            <p14:sldId id="270"/>
            <p14:sldId id="375"/>
            <p14:sldId id="272"/>
            <p14:sldId id="273"/>
            <p14:sldId id="274"/>
            <p14:sldId id="275"/>
            <p14:sldId id="393"/>
            <p14:sldId id="276"/>
            <p14:sldId id="277"/>
            <p14:sldId id="278"/>
            <p14:sldId id="376"/>
            <p14:sldId id="279"/>
            <p14:sldId id="335"/>
            <p14:sldId id="280"/>
            <p14:sldId id="281"/>
            <p14:sldId id="336"/>
            <p14:sldId id="337"/>
            <p14:sldId id="283"/>
            <p14:sldId id="284"/>
            <p14:sldId id="285"/>
            <p14:sldId id="286"/>
            <p14:sldId id="380"/>
            <p14:sldId id="381"/>
            <p14:sldId id="382"/>
            <p14:sldId id="377"/>
            <p14:sldId id="288"/>
            <p14:sldId id="289"/>
            <p14:sldId id="290"/>
            <p14:sldId id="291"/>
            <p14:sldId id="292"/>
            <p14:sldId id="383"/>
            <p14:sldId id="294"/>
            <p14:sldId id="295"/>
            <p14:sldId id="339"/>
            <p14:sldId id="340"/>
            <p14:sldId id="341"/>
            <p14:sldId id="342"/>
            <p14:sldId id="343"/>
            <p14:sldId id="344"/>
            <p14:sldId id="384"/>
            <p14:sldId id="385"/>
            <p14:sldId id="346"/>
            <p14:sldId id="378"/>
            <p14:sldId id="347"/>
            <p14:sldId id="348"/>
            <p14:sldId id="349"/>
            <p14:sldId id="350"/>
            <p14:sldId id="351"/>
            <p14:sldId id="352"/>
            <p14:sldId id="353"/>
            <p14:sldId id="354"/>
            <p14:sldId id="355"/>
            <p14:sldId id="356"/>
            <p14:sldId id="357"/>
            <p14:sldId id="358"/>
            <p14:sldId id="359"/>
            <p14:sldId id="386"/>
            <p14:sldId id="360"/>
            <p14:sldId id="361"/>
            <p14:sldId id="363"/>
            <p14:sldId id="364"/>
            <p14:sldId id="388"/>
            <p14:sldId id="389"/>
            <p14:sldId id="390"/>
            <p14:sldId id="391"/>
            <p14:sldId id="368"/>
            <p14:sldId id="392"/>
            <p14:sldId id="370"/>
            <p14:sldId id="371"/>
            <p14:sldId id="372"/>
            <p14:sldId id="373"/>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4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E:\blog\Economy\SPIPA\Economy_Lecture8_INTERVIEW\Bitcoin\bitcoin%20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1 BTC = $____ .</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spPr>
            <a:ln w="34925" cap="rnd">
              <a:solidFill>
                <a:schemeClr val="lt1"/>
              </a:solidFill>
              <a:round/>
            </a:ln>
            <a:effectLst>
              <a:outerShdw dist="25400" dir="2700000" algn="tl" rotWithShape="0">
                <a:schemeClr val="accent1"/>
              </a:outerShdw>
            </a:effectLst>
          </c:spPr>
          <c:marker>
            <c:symbol val="none"/>
          </c:marker>
          <c:dLbls>
            <c:spPr>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Arial Black" panose="020B0A040201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Sheet1!$A$2:$A$5</c:f>
              <c:strCache>
                <c:ptCount val="4"/>
                <c:pt idx="0">
                  <c:v>October 4th Week</c:v>
                </c:pt>
                <c:pt idx="1">
                  <c:v>Dec 1st Week</c:v>
                </c:pt>
                <c:pt idx="2">
                  <c:v>Dec 3rd Week</c:v>
                </c:pt>
                <c:pt idx="3">
                  <c:v>April 3rd week</c:v>
                </c:pt>
              </c:strCache>
            </c:strRef>
          </c:cat>
          <c:val>
            <c:numRef>
              <c:f>Sheet1!$B$2:$B$5</c:f>
              <c:numCache>
                <c:formatCode>_("$"* #,##0_);_("$"* \(#,##0\);_("$"* "-"??_);_(@_)</c:formatCode>
                <c:ptCount val="4"/>
                <c:pt idx="0">
                  <c:v>190</c:v>
                </c:pt>
                <c:pt idx="1">
                  <c:v>1200</c:v>
                </c:pt>
                <c:pt idx="2">
                  <c:v>580</c:v>
                </c:pt>
                <c:pt idx="3">
                  <c:v>490</c:v>
                </c:pt>
              </c:numCache>
            </c:numRef>
          </c:val>
          <c:smooth val="0"/>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25528704"/>
        <c:axId val="1025524352"/>
      </c:lineChart>
      <c:catAx>
        <c:axId val="1025528704"/>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2400" b="0" i="0" u="none" strike="noStrike" kern="1200" spc="100" baseline="0">
                <a:solidFill>
                  <a:schemeClr val="tx1"/>
                </a:solidFill>
                <a:latin typeface="Arial Black" panose="020B0A04020102020204" pitchFamily="34" charset="0"/>
                <a:ea typeface="+mn-ea"/>
                <a:cs typeface="+mn-cs"/>
              </a:defRPr>
            </a:pPr>
            <a:endParaRPr lang="en-US"/>
          </a:p>
        </c:txPr>
        <c:crossAx val="1025524352"/>
        <c:crosses val="autoZero"/>
        <c:auto val="1"/>
        <c:lblAlgn val="ctr"/>
        <c:lblOffset val="100"/>
        <c:noMultiLvlLbl val="0"/>
      </c:catAx>
      <c:valAx>
        <c:axId val="1025524352"/>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Arial Black" panose="020B0A04020102020204" pitchFamily="34" charset="0"/>
                <a:ea typeface="+mn-ea"/>
                <a:cs typeface="+mn-cs"/>
              </a:defRPr>
            </a:pPr>
            <a:endParaRPr lang="en-US"/>
          </a:p>
        </c:txPr>
        <c:crossAx val="1025528704"/>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402C0A-65E9-4195-9DD5-608FDCE9EC7A}" type="doc">
      <dgm:prSet loTypeId="urn:microsoft.com/office/officeart/2005/8/layout/hProcess4" loCatId="process" qsTypeId="urn:microsoft.com/office/officeart/2005/8/quickstyle/simple2" qsCatId="simple" csTypeId="urn:microsoft.com/office/officeart/2005/8/colors/accent5_2" csCatId="accent5" phldr="1"/>
      <dgm:spPr/>
      <dgm:t>
        <a:bodyPr/>
        <a:lstStyle/>
        <a:p>
          <a:endParaRPr lang="en-US"/>
        </a:p>
      </dgm:t>
    </dgm:pt>
    <dgm:pt modelId="{04345366-F3D3-415D-8321-3B1A41DFE982}">
      <dgm:prSet/>
      <dgm:spPr/>
      <dgm:t>
        <a:bodyPr/>
        <a:lstStyle/>
        <a:p>
          <a:r>
            <a:rPr lang="en-US" smtClean="0">
              <a:latin typeface="Franklin Gothic Demi Cond" panose="020B0706030402020204" pitchFamily="34" charset="0"/>
            </a:rPr>
            <a:t>Primary</a:t>
          </a:r>
          <a:endParaRPr lang="en-US">
            <a:latin typeface="Franklin Gothic Demi Cond" panose="020B0706030402020204" pitchFamily="34" charset="0"/>
          </a:endParaRPr>
        </a:p>
      </dgm:t>
    </dgm:pt>
    <dgm:pt modelId="{C8492878-E683-49C4-A6C3-BD07C2181FFF}" type="parTrans" cxnId="{5AAA7B7D-9433-44E1-8D31-5AEDCA95FB58}">
      <dgm:prSet/>
      <dgm:spPr/>
      <dgm:t>
        <a:bodyPr/>
        <a:lstStyle/>
        <a:p>
          <a:endParaRPr lang="en-US"/>
        </a:p>
      </dgm:t>
    </dgm:pt>
    <dgm:pt modelId="{9A176179-ABCB-4A8D-B644-685B9200805A}" type="sibTrans" cxnId="{5AAA7B7D-9433-44E1-8D31-5AEDCA95FB58}">
      <dgm:prSet/>
      <dgm:spPr/>
      <dgm:t>
        <a:bodyPr/>
        <a:lstStyle/>
        <a:p>
          <a:endParaRPr lang="en-US">
            <a:latin typeface="Franklin Gothic Demi Cond" panose="020B0706030402020204" pitchFamily="34" charset="0"/>
          </a:endParaRPr>
        </a:p>
      </dgm:t>
    </dgm:pt>
    <dgm:pt modelId="{373C62B2-7181-42DF-8513-9CF30379AF30}">
      <dgm:prSet/>
      <dgm:spPr/>
      <dgm:t>
        <a:bodyPr/>
        <a:lstStyle/>
        <a:p>
          <a:r>
            <a:rPr lang="en-US" smtClean="0">
              <a:latin typeface="Franklin Gothic Demi Cond" panose="020B0706030402020204" pitchFamily="34" charset="0"/>
            </a:rPr>
            <a:t>Derivative</a:t>
          </a:r>
          <a:endParaRPr lang="en-US">
            <a:latin typeface="Franklin Gothic Demi Cond" panose="020B0706030402020204" pitchFamily="34" charset="0"/>
          </a:endParaRPr>
        </a:p>
      </dgm:t>
    </dgm:pt>
    <dgm:pt modelId="{4323C14F-47E6-496F-B790-C156F0AA7A68}" type="parTrans" cxnId="{E4FE4AAD-3341-4832-9077-A38255194460}">
      <dgm:prSet/>
      <dgm:spPr/>
      <dgm:t>
        <a:bodyPr/>
        <a:lstStyle/>
        <a:p>
          <a:endParaRPr lang="en-US"/>
        </a:p>
      </dgm:t>
    </dgm:pt>
    <dgm:pt modelId="{22C1367F-E427-46F5-A1B9-28AA17C3EBE8}" type="sibTrans" cxnId="{E4FE4AAD-3341-4832-9077-A38255194460}">
      <dgm:prSet/>
      <dgm:spPr/>
      <dgm:t>
        <a:bodyPr/>
        <a:lstStyle/>
        <a:p>
          <a:endParaRPr lang="en-US"/>
        </a:p>
      </dgm:t>
    </dgm:pt>
    <dgm:pt modelId="{979A0443-BA28-4E8D-9506-EA5D608D20BE}" type="pres">
      <dgm:prSet presAssocID="{B5402C0A-65E9-4195-9DD5-608FDCE9EC7A}" presName="Name0" presStyleCnt="0">
        <dgm:presLayoutVars>
          <dgm:dir/>
          <dgm:animLvl val="lvl"/>
          <dgm:resizeHandles val="exact"/>
        </dgm:presLayoutVars>
      </dgm:prSet>
      <dgm:spPr/>
      <dgm:t>
        <a:bodyPr/>
        <a:lstStyle/>
        <a:p>
          <a:endParaRPr lang="en-US"/>
        </a:p>
      </dgm:t>
    </dgm:pt>
    <dgm:pt modelId="{55649E2C-95D7-4DF4-BE56-FAB0F184CA14}" type="pres">
      <dgm:prSet presAssocID="{B5402C0A-65E9-4195-9DD5-608FDCE9EC7A}" presName="tSp" presStyleCnt="0"/>
      <dgm:spPr/>
    </dgm:pt>
    <dgm:pt modelId="{A3B89495-478B-495E-B292-B9E394CB12BF}" type="pres">
      <dgm:prSet presAssocID="{B5402C0A-65E9-4195-9DD5-608FDCE9EC7A}" presName="bSp" presStyleCnt="0"/>
      <dgm:spPr/>
    </dgm:pt>
    <dgm:pt modelId="{D2A2AB82-18A8-41D7-BDCC-EE1D072A6B4F}" type="pres">
      <dgm:prSet presAssocID="{B5402C0A-65E9-4195-9DD5-608FDCE9EC7A}" presName="process" presStyleCnt="0"/>
      <dgm:spPr/>
    </dgm:pt>
    <dgm:pt modelId="{D544D911-F1A3-400E-AEC7-33C091635A2A}" type="pres">
      <dgm:prSet presAssocID="{04345366-F3D3-415D-8321-3B1A41DFE982}" presName="composite1" presStyleCnt="0"/>
      <dgm:spPr/>
    </dgm:pt>
    <dgm:pt modelId="{C9E9C88D-4009-44FE-BE61-5FF2D597FC09}" type="pres">
      <dgm:prSet presAssocID="{04345366-F3D3-415D-8321-3B1A41DFE982}" presName="dummyNode1" presStyleLbl="node1" presStyleIdx="0" presStyleCnt="2"/>
      <dgm:spPr/>
    </dgm:pt>
    <dgm:pt modelId="{0AA622FA-34FB-4CF4-A9FF-447AE95F1DC0}" type="pres">
      <dgm:prSet presAssocID="{04345366-F3D3-415D-8321-3B1A41DFE982}" presName="childNode1" presStyleLbl="bgAcc1" presStyleIdx="0" presStyleCnt="2">
        <dgm:presLayoutVars>
          <dgm:bulletEnabled val="1"/>
        </dgm:presLayoutVars>
      </dgm:prSet>
      <dgm:spPr/>
    </dgm:pt>
    <dgm:pt modelId="{2A60B786-DAFD-4583-B1A4-0324DD488DD7}" type="pres">
      <dgm:prSet presAssocID="{04345366-F3D3-415D-8321-3B1A41DFE982}" presName="childNode1tx" presStyleLbl="bgAcc1" presStyleIdx="0" presStyleCnt="2">
        <dgm:presLayoutVars>
          <dgm:bulletEnabled val="1"/>
        </dgm:presLayoutVars>
      </dgm:prSet>
      <dgm:spPr/>
    </dgm:pt>
    <dgm:pt modelId="{34A9FEB9-AB99-4214-A3AD-47EC4E848E8D}" type="pres">
      <dgm:prSet presAssocID="{04345366-F3D3-415D-8321-3B1A41DFE982}" presName="parentNode1" presStyleLbl="node1" presStyleIdx="0" presStyleCnt="2">
        <dgm:presLayoutVars>
          <dgm:chMax val="1"/>
          <dgm:bulletEnabled val="1"/>
        </dgm:presLayoutVars>
      </dgm:prSet>
      <dgm:spPr/>
      <dgm:t>
        <a:bodyPr/>
        <a:lstStyle/>
        <a:p>
          <a:endParaRPr lang="en-US"/>
        </a:p>
      </dgm:t>
    </dgm:pt>
    <dgm:pt modelId="{1B2987C7-D116-4540-97D9-146398EE1F34}" type="pres">
      <dgm:prSet presAssocID="{04345366-F3D3-415D-8321-3B1A41DFE982}" presName="connSite1" presStyleCnt="0"/>
      <dgm:spPr/>
    </dgm:pt>
    <dgm:pt modelId="{AD99187C-8B31-4826-ABA9-006096E32F45}" type="pres">
      <dgm:prSet presAssocID="{9A176179-ABCB-4A8D-B644-685B9200805A}" presName="Name9" presStyleLbl="sibTrans2D1" presStyleIdx="0" presStyleCnt="1"/>
      <dgm:spPr/>
      <dgm:t>
        <a:bodyPr/>
        <a:lstStyle/>
        <a:p>
          <a:endParaRPr lang="en-US"/>
        </a:p>
      </dgm:t>
    </dgm:pt>
    <dgm:pt modelId="{BF314CDC-E4FB-40C8-9CE0-6203CC6729EB}" type="pres">
      <dgm:prSet presAssocID="{373C62B2-7181-42DF-8513-9CF30379AF30}" presName="composite2" presStyleCnt="0"/>
      <dgm:spPr/>
    </dgm:pt>
    <dgm:pt modelId="{702CADF1-C8ED-4EE8-9158-060F3B1D7EA2}" type="pres">
      <dgm:prSet presAssocID="{373C62B2-7181-42DF-8513-9CF30379AF30}" presName="dummyNode2" presStyleLbl="node1" presStyleIdx="0" presStyleCnt="2"/>
      <dgm:spPr/>
    </dgm:pt>
    <dgm:pt modelId="{961AA2C6-13FC-4E20-822B-AEF609272F35}" type="pres">
      <dgm:prSet presAssocID="{373C62B2-7181-42DF-8513-9CF30379AF30}" presName="childNode2" presStyleLbl="bgAcc1" presStyleIdx="1" presStyleCnt="2">
        <dgm:presLayoutVars>
          <dgm:bulletEnabled val="1"/>
        </dgm:presLayoutVars>
      </dgm:prSet>
      <dgm:spPr/>
    </dgm:pt>
    <dgm:pt modelId="{B786CBD4-D519-4ECD-A5F9-75C5C7C94B23}" type="pres">
      <dgm:prSet presAssocID="{373C62B2-7181-42DF-8513-9CF30379AF30}" presName="childNode2tx" presStyleLbl="bgAcc1" presStyleIdx="1" presStyleCnt="2">
        <dgm:presLayoutVars>
          <dgm:bulletEnabled val="1"/>
        </dgm:presLayoutVars>
      </dgm:prSet>
      <dgm:spPr/>
    </dgm:pt>
    <dgm:pt modelId="{DBA8169B-F391-495A-9BA4-F34E5A1799A3}" type="pres">
      <dgm:prSet presAssocID="{373C62B2-7181-42DF-8513-9CF30379AF30}" presName="parentNode2" presStyleLbl="node1" presStyleIdx="1" presStyleCnt="2">
        <dgm:presLayoutVars>
          <dgm:chMax val="0"/>
          <dgm:bulletEnabled val="1"/>
        </dgm:presLayoutVars>
      </dgm:prSet>
      <dgm:spPr/>
      <dgm:t>
        <a:bodyPr/>
        <a:lstStyle/>
        <a:p>
          <a:endParaRPr lang="en-US"/>
        </a:p>
      </dgm:t>
    </dgm:pt>
    <dgm:pt modelId="{CACF3FA4-C82B-46F4-B4FE-41E02FEB590E}" type="pres">
      <dgm:prSet presAssocID="{373C62B2-7181-42DF-8513-9CF30379AF30}" presName="connSite2" presStyleCnt="0"/>
      <dgm:spPr/>
    </dgm:pt>
  </dgm:ptLst>
  <dgm:cxnLst>
    <dgm:cxn modelId="{752469BA-BE87-4A54-8568-0C1540F1C4D2}" type="presOf" srcId="{04345366-F3D3-415D-8321-3B1A41DFE982}" destId="{34A9FEB9-AB99-4214-A3AD-47EC4E848E8D}" srcOrd="0" destOrd="0" presId="urn:microsoft.com/office/officeart/2005/8/layout/hProcess4"/>
    <dgm:cxn modelId="{38E633B7-9750-4E98-8A7D-3C7A2DD155EB}" type="presOf" srcId="{373C62B2-7181-42DF-8513-9CF30379AF30}" destId="{DBA8169B-F391-495A-9BA4-F34E5A1799A3}" srcOrd="0" destOrd="0" presId="urn:microsoft.com/office/officeart/2005/8/layout/hProcess4"/>
    <dgm:cxn modelId="{E4FE4AAD-3341-4832-9077-A38255194460}" srcId="{B5402C0A-65E9-4195-9DD5-608FDCE9EC7A}" destId="{373C62B2-7181-42DF-8513-9CF30379AF30}" srcOrd="1" destOrd="0" parTransId="{4323C14F-47E6-496F-B790-C156F0AA7A68}" sibTransId="{22C1367F-E427-46F5-A1B9-28AA17C3EBE8}"/>
    <dgm:cxn modelId="{5AAA7B7D-9433-44E1-8D31-5AEDCA95FB58}" srcId="{B5402C0A-65E9-4195-9DD5-608FDCE9EC7A}" destId="{04345366-F3D3-415D-8321-3B1A41DFE982}" srcOrd="0" destOrd="0" parTransId="{C8492878-E683-49C4-A6C3-BD07C2181FFF}" sibTransId="{9A176179-ABCB-4A8D-B644-685B9200805A}"/>
    <dgm:cxn modelId="{680D710D-D6A7-4EA4-9B8B-E59EE1DEBC25}" type="presOf" srcId="{B5402C0A-65E9-4195-9DD5-608FDCE9EC7A}" destId="{979A0443-BA28-4E8D-9506-EA5D608D20BE}" srcOrd="0" destOrd="0" presId="urn:microsoft.com/office/officeart/2005/8/layout/hProcess4"/>
    <dgm:cxn modelId="{2AA6FE86-1014-4272-9F4A-DCA6C7A3B9A6}" type="presOf" srcId="{9A176179-ABCB-4A8D-B644-685B9200805A}" destId="{AD99187C-8B31-4826-ABA9-006096E32F45}" srcOrd="0" destOrd="0" presId="urn:microsoft.com/office/officeart/2005/8/layout/hProcess4"/>
    <dgm:cxn modelId="{16E87D7D-6972-47DF-8A76-B23C6DDB2D0F}" type="presParOf" srcId="{979A0443-BA28-4E8D-9506-EA5D608D20BE}" destId="{55649E2C-95D7-4DF4-BE56-FAB0F184CA14}" srcOrd="0" destOrd="0" presId="urn:microsoft.com/office/officeart/2005/8/layout/hProcess4"/>
    <dgm:cxn modelId="{9E25650A-83F3-46E5-BBD4-ECC3A39C7096}" type="presParOf" srcId="{979A0443-BA28-4E8D-9506-EA5D608D20BE}" destId="{A3B89495-478B-495E-B292-B9E394CB12BF}" srcOrd="1" destOrd="0" presId="urn:microsoft.com/office/officeart/2005/8/layout/hProcess4"/>
    <dgm:cxn modelId="{96E8949A-66E5-4161-96D2-593ED6DBA950}" type="presParOf" srcId="{979A0443-BA28-4E8D-9506-EA5D608D20BE}" destId="{D2A2AB82-18A8-41D7-BDCC-EE1D072A6B4F}" srcOrd="2" destOrd="0" presId="urn:microsoft.com/office/officeart/2005/8/layout/hProcess4"/>
    <dgm:cxn modelId="{79111B01-05B0-4711-8296-CFF424C68458}" type="presParOf" srcId="{D2A2AB82-18A8-41D7-BDCC-EE1D072A6B4F}" destId="{D544D911-F1A3-400E-AEC7-33C091635A2A}" srcOrd="0" destOrd="0" presId="urn:microsoft.com/office/officeart/2005/8/layout/hProcess4"/>
    <dgm:cxn modelId="{6893B2BF-E376-44D7-B255-EA7E8788B5E1}" type="presParOf" srcId="{D544D911-F1A3-400E-AEC7-33C091635A2A}" destId="{C9E9C88D-4009-44FE-BE61-5FF2D597FC09}" srcOrd="0" destOrd="0" presId="urn:microsoft.com/office/officeart/2005/8/layout/hProcess4"/>
    <dgm:cxn modelId="{ED9D5DF9-60DA-442A-B5CA-6D37833F82B9}" type="presParOf" srcId="{D544D911-F1A3-400E-AEC7-33C091635A2A}" destId="{0AA622FA-34FB-4CF4-A9FF-447AE95F1DC0}" srcOrd="1" destOrd="0" presId="urn:microsoft.com/office/officeart/2005/8/layout/hProcess4"/>
    <dgm:cxn modelId="{73DD1433-CCF2-4ADF-AF68-9314560C405F}" type="presParOf" srcId="{D544D911-F1A3-400E-AEC7-33C091635A2A}" destId="{2A60B786-DAFD-4583-B1A4-0324DD488DD7}" srcOrd="2" destOrd="0" presId="urn:microsoft.com/office/officeart/2005/8/layout/hProcess4"/>
    <dgm:cxn modelId="{97538FA4-0381-44A2-81C3-70652DBEB6AA}" type="presParOf" srcId="{D544D911-F1A3-400E-AEC7-33C091635A2A}" destId="{34A9FEB9-AB99-4214-A3AD-47EC4E848E8D}" srcOrd="3" destOrd="0" presId="urn:microsoft.com/office/officeart/2005/8/layout/hProcess4"/>
    <dgm:cxn modelId="{4F1B88F9-B5E5-43FD-85C6-E8A41055D85B}" type="presParOf" srcId="{D544D911-F1A3-400E-AEC7-33C091635A2A}" destId="{1B2987C7-D116-4540-97D9-146398EE1F34}" srcOrd="4" destOrd="0" presId="urn:microsoft.com/office/officeart/2005/8/layout/hProcess4"/>
    <dgm:cxn modelId="{E8E026CE-0AE8-4CA2-983E-1BFCA921ECB2}" type="presParOf" srcId="{D2A2AB82-18A8-41D7-BDCC-EE1D072A6B4F}" destId="{AD99187C-8B31-4826-ABA9-006096E32F45}" srcOrd="1" destOrd="0" presId="urn:microsoft.com/office/officeart/2005/8/layout/hProcess4"/>
    <dgm:cxn modelId="{6F9E16B8-735E-447D-9EBC-BC40206A3FEC}" type="presParOf" srcId="{D2A2AB82-18A8-41D7-BDCC-EE1D072A6B4F}" destId="{BF314CDC-E4FB-40C8-9CE0-6203CC6729EB}" srcOrd="2" destOrd="0" presId="urn:microsoft.com/office/officeart/2005/8/layout/hProcess4"/>
    <dgm:cxn modelId="{0361F36E-EA5A-4149-9251-E7FAFF5771C6}" type="presParOf" srcId="{BF314CDC-E4FB-40C8-9CE0-6203CC6729EB}" destId="{702CADF1-C8ED-4EE8-9158-060F3B1D7EA2}" srcOrd="0" destOrd="0" presId="urn:microsoft.com/office/officeart/2005/8/layout/hProcess4"/>
    <dgm:cxn modelId="{561F740B-76F6-4B28-A875-D0A6C7622E2A}" type="presParOf" srcId="{BF314CDC-E4FB-40C8-9CE0-6203CC6729EB}" destId="{961AA2C6-13FC-4E20-822B-AEF609272F35}" srcOrd="1" destOrd="0" presId="urn:microsoft.com/office/officeart/2005/8/layout/hProcess4"/>
    <dgm:cxn modelId="{2A3A1C04-4909-47AA-8D7B-D464537AB646}" type="presParOf" srcId="{BF314CDC-E4FB-40C8-9CE0-6203CC6729EB}" destId="{B786CBD4-D519-4ECD-A5F9-75C5C7C94B23}" srcOrd="2" destOrd="0" presId="urn:microsoft.com/office/officeart/2005/8/layout/hProcess4"/>
    <dgm:cxn modelId="{1803F12C-6B2D-4442-BDF9-79D0BD6733AC}" type="presParOf" srcId="{BF314CDC-E4FB-40C8-9CE0-6203CC6729EB}" destId="{DBA8169B-F391-495A-9BA4-F34E5A1799A3}" srcOrd="3" destOrd="0" presId="urn:microsoft.com/office/officeart/2005/8/layout/hProcess4"/>
    <dgm:cxn modelId="{613277C5-3C57-425F-B8E4-1480C5EB8EAD}" type="presParOf" srcId="{BF314CDC-E4FB-40C8-9CE0-6203CC6729EB}" destId="{CACF3FA4-C82B-46F4-B4FE-41E02FEB590E}"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05CA7D9-C069-415E-813C-9364B11CECEF}" type="doc">
      <dgm:prSet loTypeId="urn:microsoft.com/office/officeart/2005/8/layout/vProcess5" loCatId="process" qsTypeId="urn:microsoft.com/office/officeart/2005/8/quickstyle/3d1" qsCatId="3D" csTypeId="urn:microsoft.com/office/officeart/2005/8/colors/accent0_3" csCatId="mainScheme" phldr="1"/>
      <dgm:spPr/>
      <dgm:t>
        <a:bodyPr/>
        <a:lstStyle/>
        <a:p>
          <a:endParaRPr lang="en-US"/>
        </a:p>
      </dgm:t>
    </dgm:pt>
    <dgm:pt modelId="{9A6C949F-4F61-4D3E-93E5-72CB4955C22E}">
      <dgm:prSet phldrT="[Text]" custT="1"/>
      <dgm:spPr/>
      <dgm:t>
        <a:bodyPr/>
        <a:lstStyle/>
        <a:p>
          <a:r>
            <a:rPr lang="en-US" sz="4800" strike="sngStrike" dirty="0" smtClean="0">
              <a:latin typeface="Franklin Gothic Demi Cond" panose="020B0706030402020204" pitchFamily="34" charset="0"/>
            </a:rPr>
            <a:t>Commodity Money</a:t>
          </a:r>
          <a:endParaRPr lang="en-US" sz="4800" strike="sngStrike" dirty="0">
            <a:latin typeface="Franklin Gothic Demi Cond" panose="020B0706030402020204" pitchFamily="34" charset="0"/>
          </a:endParaRPr>
        </a:p>
      </dgm:t>
    </dgm:pt>
    <dgm:pt modelId="{2993FA57-D9EC-4551-978A-181FCC3AA120}" type="parTrans" cxnId="{1DF73B0F-4CC9-454C-B5FE-054CDAA32A8F}">
      <dgm:prSet/>
      <dgm:spPr/>
      <dgm:t>
        <a:bodyPr/>
        <a:lstStyle/>
        <a:p>
          <a:endParaRPr lang="en-US">
            <a:latin typeface="Arial Black" panose="020B0A04020102020204" pitchFamily="34" charset="0"/>
          </a:endParaRPr>
        </a:p>
      </dgm:t>
    </dgm:pt>
    <dgm:pt modelId="{BA6393A8-A29E-46E7-9357-070E15F30CC9}" type="sibTrans" cxnId="{1DF73B0F-4CC9-454C-B5FE-054CDAA32A8F}">
      <dgm:prSet/>
      <dgm:spPr/>
      <dgm:t>
        <a:bodyPr/>
        <a:lstStyle/>
        <a:p>
          <a:endParaRPr lang="en-US">
            <a:latin typeface="Arial Black" panose="020B0A04020102020204" pitchFamily="34" charset="0"/>
          </a:endParaRPr>
        </a:p>
      </dgm:t>
    </dgm:pt>
    <dgm:pt modelId="{15D23D4B-DD2F-407F-9A83-ADCB68B53200}">
      <dgm:prSet custT="1"/>
      <dgm:spPr/>
      <dgm:t>
        <a:bodyPr/>
        <a:lstStyle/>
        <a:p>
          <a:r>
            <a:rPr lang="en-US" sz="4800" strike="sngStrike" dirty="0" smtClean="0">
              <a:latin typeface="Franklin Gothic Demi Cond" panose="020B0706030402020204" pitchFamily="34" charset="0"/>
            </a:rPr>
            <a:t>Metallic Money</a:t>
          </a:r>
          <a:endParaRPr lang="en-US" sz="4800" strike="sngStrike" dirty="0">
            <a:latin typeface="Franklin Gothic Demi Cond" panose="020B0706030402020204" pitchFamily="34" charset="0"/>
          </a:endParaRPr>
        </a:p>
      </dgm:t>
    </dgm:pt>
    <dgm:pt modelId="{CB0A863D-E09B-4B89-8FFE-0DD8C1CDE3F3}" type="parTrans" cxnId="{D6F612F0-5FFA-4297-B304-78AE72DA4810}">
      <dgm:prSet/>
      <dgm:spPr/>
      <dgm:t>
        <a:bodyPr/>
        <a:lstStyle/>
        <a:p>
          <a:endParaRPr lang="en-US">
            <a:latin typeface="Arial Black" panose="020B0A04020102020204" pitchFamily="34" charset="0"/>
          </a:endParaRPr>
        </a:p>
      </dgm:t>
    </dgm:pt>
    <dgm:pt modelId="{F2CC8ADA-62EA-44EA-B6AF-8E1EA41A87AF}" type="sibTrans" cxnId="{D6F612F0-5FFA-4297-B304-78AE72DA4810}">
      <dgm:prSet/>
      <dgm:spPr/>
      <dgm:t>
        <a:bodyPr/>
        <a:lstStyle/>
        <a:p>
          <a:endParaRPr lang="en-US">
            <a:latin typeface="Arial Black" panose="020B0A04020102020204" pitchFamily="34" charset="0"/>
          </a:endParaRPr>
        </a:p>
      </dgm:t>
    </dgm:pt>
    <dgm:pt modelId="{13A1A492-FD12-4500-9458-249E9AF2760A}">
      <dgm:prSet custT="1"/>
      <dgm:spPr/>
      <dgm:t>
        <a:bodyPr/>
        <a:lstStyle/>
        <a:p>
          <a:r>
            <a:rPr lang="en-US" sz="4800" strike="sngStrike" dirty="0" smtClean="0">
              <a:latin typeface="Franklin Gothic Demi Cond" panose="020B0706030402020204" pitchFamily="34" charset="0"/>
            </a:rPr>
            <a:t>Paper Money (Fiat money)</a:t>
          </a:r>
          <a:endParaRPr lang="en-US" sz="4800" strike="sngStrike" dirty="0">
            <a:latin typeface="Franklin Gothic Demi Cond" panose="020B0706030402020204" pitchFamily="34" charset="0"/>
          </a:endParaRPr>
        </a:p>
      </dgm:t>
    </dgm:pt>
    <dgm:pt modelId="{58AFCD80-4D62-4AB5-AC36-A79733F10C51}" type="parTrans" cxnId="{7D803C45-71A2-4A1B-A146-BEC3E406113E}">
      <dgm:prSet/>
      <dgm:spPr/>
      <dgm:t>
        <a:bodyPr/>
        <a:lstStyle/>
        <a:p>
          <a:endParaRPr lang="en-US">
            <a:latin typeface="Arial Black" panose="020B0A04020102020204" pitchFamily="34" charset="0"/>
          </a:endParaRPr>
        </a:p>
      </dgm:t>
    </dgm:pt>
    <dgm:pt modelId="{E6414525-DD34-421F-8E93-2D952A223B6B}" type="sibTrans" cxnId="{7D803C45-71A2-4A1B-A146-BEC3E406113E}">
      <dgm:prSet/>
      <dgm:spPr/>
      <dgm:t>
        <a:bodyPr/>
        <a:lstStyle/>
        <a:p>
          <a:endParaRPr lang="en-US">
            <a:latin typeface="Arial Black" panose="020B0A04020102020204" pitchFamily="34" charset="0"/>
          </a:endParaRPr>
        </a:p>
      </dgm:t>
    </dgm:pt>
    <dgm:pt modelId="{BE760449-B426-418E-9DFA-19938F572C47}">
      <dgm:prSet custT="1"/>
      <dgm:spPr/>
      <dgm:t>
        <a:bodyPr/>
        <a:lstStyle/>
        <a:p>
          <a:r>
            <a:rPr lang="en-US" sz="4800" strike="sngStrike" dirty="0" smtClean="0">
              <a:latin typeface="Franklin Gothic Demi Cond" panose="020B0706030402020204" pitchFamily="34" charset="0"/>
            </a:rPr>
            <a:t>Bank Money</a:t>
          </a:r>
          <a:endParaRPr lang="en-US" sz="4800" strike="sngStrike" dirty="0">
            <a:latin typeface="Franklin Gothic Demi Cond" panose="020B0706030402020204" pitchFamily="34" charset="0"/>
          </a:endParaRPr>
        </a:p>
      </dgm:t>
    </dgm:pt>
    <dgm:pt modelId="{29D66BFB-D482-4918-BB80-A4AB8774908D}" type="parTrans" cxnId="{B9053132-19B7-4DD7-9B8F-2E64A824CD84}">
      <dgm:prSet/>
      <dgm:spPr/>
      <dgm:t>
        <a:bodyPr/>
        <a:lstStyle/>
        <a:p>
          <a:endParaRPr lang="en-US">
            <a:latin typeface="Arial Black" panose="020B0A04020102020204" pitchFamily="34" charset="0"/>
          </a:endParaRPr>
        </a:p>
      </dgm:t>
    </dgm:pt>
    <dgm:pt modelId="{99E9E80C-AC08-4AF3-A932-C20A5632C75C}" type="sibTrans" cxnId="{B9053132-19B7-4DD7-9B8F-2E64A824CD84}">
      <dgm:prSet/>
      <dgm:spPr/>
      <dgm:t>
        <a:bodyPr/>
        <a:lstStyle/>
        <a:p>
          <a:endParaRPr lang="en-US">
            <a:latin typeface="Arial Black" panose="020B0A04020102020204" pitchFamily="34" charset="0"/>
          </a:endParaRPr>
        </a:p>
      </dgm:t>
    </dgm:pt>
    <dgm:pt modelId="{8D7827EA-CCC3-4AD0-A9DC-B5A9891B8C2D}">
      <dgm:prSet custT="1"/>
      <dgm:spPr/>
      <dgm:t>
        <a:bodyPr/>
        <a:lstStyle/>
        <a:p>
          <a:r>
            <a:rPr lang="en-US" sz="4800" dirty="0" err="1" smtClean="0">
              <a:latin typeface="Franklin Gothic Demi Cond" panose="020B0706030402020204" pitchFamily="34" charset="0"/>
            </a:rPr>
            <a:t>Cryptocurrency</a:t>
          </a:r>
          <a:r>
            <a:rPr lang="en-US" sz="4800" dirty="0" smtClean="0">
              <a:latin typeface="Franklin Gothic Demi Cond" panose="020B0706030402020204" pitchFamily="34" charset="0"/>
            </a:rPr>
            <a:t> (Bitcoin)</a:t>
          </a:r>
          <a:endParaRPr lang="en-US" sz="4800" dirty="0">
            <a:latin typeface="Franklin Gothic Demi Cond" panose="020B0706030402020204" pitchFamily="34" charset="0"/>
          </a:endParaRPr>
        </a:p>
      </dgm:t>
    </dgm:pt>
    <dgm:pt modelId="{0A7C61EF-387A-413B-8D29-929EBD7F371A}" type="parTrans" cxnId="{D9749528-9518-4A12-A51D-C98BB40DE813}">
      <dgm:prSet/>
      <dgm:spPr/>
      <dgm:t>
        <a:bodyPr/>
        <a:lstStyle/>
        <a:p>
          <a:endParaRPr lang="en-US">
            <a:latin typeface="Arial Black" panose="020B0A04020102020204" pitchFamily="34" charset="0"/>
          </a:endParaRPr>
        </a:p>
      </dgm:t>
    </dgm:pt>
    <dgm:pt modelId="{2C837C07-B6FC-4121-8DC8-0E113302C5B4}" type="sibTrans" cxnId="{D9749528-9518-4A12-A51D-C98BB40DE813}">
      <dgm:prSet/>
      <dgm:spPr/>
      <dgm:t>
        <a:bodyPr/>
        <a:lstStyle/>
        <a:p>
          <a:endParaRPr lang="en-US">
            <a:latin typeface="Arial Black" panose="020B0A04020102020204" pitchFamily="34" charset="0"/>
          </a:endParaRPr>
        </a:p>
      </dgm:t>
    </dgm:pt>
    <dgm:pt modelId="{6E59FFAD-7F29-4668-8559-4846CDA7F7AC}" type="pres">
      <dgm:prSet presAssocID="{105CA7D9-C069-415E-813C-9364B11CECEF}" presName="outerComposite" presStyleCnt="0">
        <dgm:presLayoutVars>
          <dgm:chMax val="5"/>
          <dgm:dir/>
          <dgm:resizeHandles val="exact"/>
        </dgm:presLayoutVars>
      </dgm:prSet>
      <dgm:spPr/>
      <dgm:t>
        <a:bodyPr/>
        <a:lstStyle/>
        <a:p>
          <a:endParaRPr lang="en-US"/>
        </a:p>
      </dgm:t>
    </dgm:pt>
    <dgm:pt modelId="{BF52CE54-82D1-4039-AFD2-9A1F98173480}" type="pres">
      <dgm:prSet presAssocID="{105CA7D9-C069-415E-813C-9364B11CECEF}" presName="dummyMaxCanvas" presStyleCnt="0">
        <dgm:presLayoutVars/>
      </dgm:prSet>
      <dgm:spPr/>
      <dgm:t>
        <a:bodyPr/>
        <a:lstStyle/>
        <a:p>
          <a:endParaRPr lang="en-US"/>
        </a:p>
      </dgm:t>
    </dgm:pt>
    <dgm:pt modelId="{3A72C3E8-F209-4F6B-8D9D-B99CBCA7A0A7}" type="pres">
      <dgm:prSet presAssocID="{105CA7D9-C069-415E-813C-9364B11CECEF}" presName="FiveNodes_1" presStyleLbl="node1" presStyleIdx="0" presStyleCnt="5">
        <dgm:presLayoutVars>
          <dgm:bulletEnabled val="1"/>
        </dgm:presLayoutVars>
      </dgm:prSet>
      <dgm:spPr/>
      <dgm:t>
        <a:bodyPr/>
        <a:lstStyle/>
        <a:p>
          <a:endParaRPr lang="en-US"/>
        </a:p>
      </dgm:t>
    </dgm:pt>
    <dgm:pt modelId="{B6A732F7-9C85-48EC-BE15-5D69391212E7}" type="pres">
      <dgm:prSet presAssocID="{105CA7D9-C069-415E-813C-9364B11CECEF}" presName="FiveNodes_2" presStyleLbl="node1" presStyleIdx="1" presStyleCnt="5">
        <dgm:presLayoutVars>
          <dgm:bulletEnabled val="1"/>
        </dgm:presLayoutVars>
      </dgm:prSet>
      <dgm:spPr/>
      <dgm:t>
        <a:bodyPr/>
        <a:lstStyle/>
        <a:p>
          <a:endParaRPr lang="en-US"/>
        </a:p>
      </dgm:t>
    </dgm:pt>
    <dgm:pt modelId="{502A2443-0BD7-4DDA-89B7-A1355AF2C6CE}" type="pres">
      <dgm:prSet presAssocID="{105CA7D9-C069-415E-813C-9364B11CECEF}" presName="FiveNodes_3" presStyleLbl="node1" presStyleIdx="2" presStyleCnt="5">
        <dgm:presLayoutVars>
          <dgm:bulletEnabled val="1"/>
        </dgm:presLayoutVars>
      </dgm:prSet>
      <dgm:spPr/>
      <dgm:t>
        <a:bodyPr/>
        <a:lstStyle/>
        <a:p>
          <a:endParaRPr lang="en-US"/>
        </a:p>
      </dgm:t>
    </dgm:pt>
    <dgm:pt modelId="{8B8B554F-40EB-4251-BC8F-D4E5C532FD5B}" type="pres">
      <dgm:prSet presAssocID="{105CA7D9-C069-415E-813C-9364B11CECEF}" presName="FiveNodes_4" presStyleLbl="node1" presStyleIdx="3" presStyleCnt="5">
        <dgm:presLayoutVars>
          <dgm:bulletEnabled val="1"/>
        </dgm:presLayoutVars>
      </dgm:prSet>
      <dgm:spPr/>
      <dgm:t>
        <a:bodyPr/>
        <a:lstStyle/>
        <a:p>
          <a:endParaRPr lang="en-US"/>
        </a:p>
      </dgm:t>
    </dgm:pt>
    <dgm:pt modelId="{F4B40422-105A-4B7E-A873-960B5CF7A622}" type="pres">
      <dgm:prSet presAssocID="{105CA7D9-C069-415E-813C-9364B11CECEF}" presName="FiveNodes_5" presStyleLbl="node1" presStyleIdx="4" presStyleCnt="5">
        <dgm:presLayoutVars>
          <dgm:bulletEnabled val="1"/>
        </dgm:presLayoutVars>
      </dgm:prSet>
      <dgm:spPr/>
      <dgm:t>
        <a:bodyPr/>
        <a:lstStyle/>
        <a:p>
          <a:endParaRPr lang="en-US"/>
        </a:p>
      </dgm:t>
    </dgm:pt>
    <dgm:pt modelId="{7BE57B2B-096A-4D77-A37B-7F09A084BB17}" type="pres">
      <dgm:prSet presAssocID="{105CA7D9-C069-415E-813C-9364B11CECEF}" presName="FiveConn_1-2" presStyleLbl="fgAccFollowNode1" presStyleIdx="0" presStyleCnt="4">
        <dgm:presLayoutVars>
          <dgm:bulletEnabled val="1"/>
        </dgm:presLayoutVars>
      </dgm:prSet>
      <dgm:spPr/>
      <dgm:t>
        <a:bodyPr/>
        <a:lstStyle/>
        <a:p>
          <a:endParaRPr lang="en-US"/>
        </a:p>
      </dgm:t>
    </dgm:pt>
    <dgm:pt modelId="{A2C1AE20-CA16-42BE-9AF0-4567BF46A124}" type="pres">
      <dgm:prSet presAssocID="{105CA7D9-C069-415E-813C-9364B11CECEF}" presName="FiveConn_2-3" presStyleLbl="fgAccFollowNode1" presStyleIdx="1" presStyleCnt="4">
        <dgm:presLayoutVars>
          <dgm:bulletEnabled val="1"/>
        </dgm:presLayoutVars>
      </dgm:prSet>
      <dgm:spPr/>
      <dgm:t>
        <a:bodyPr/>
        <a:lstStyle/>
        <a:p>
          <a:endParaRPr lang="en-US"/>
        </a:p>
      </dgm:t>
    </dgm:pt>
    <dgm:pt modelId="{492E9EF8-20FB-45F5-A83E-1E2A31103DD1}" type="pres">
      <dgm:prSet presAssocID="{105CA7D9-C069-415E-813C-9364B11CECEF}" presName="FiveConn_3-4" presStyleLbl="fgAccFollowNode1" presStyleIdx="2" presStyleCnt="4">
        <dgm:presLayoutVars>
          <dgm:bulletEnabled val="1"/>
        </dgm:presLayoutVars>
      </dgm:prSet>
      <dgm:spPr/>
      <dgm:t>
        <a:bodyPr/>
        <a:lstStyle/>
        <a:p>
          <a:endParaRPr lang="en-US"/>
        </a:p>
      </dgm:t>
    </dgm:pt>
    <dgm:pt modelId="{5B03A954-4A33-47CB-A8A1-626393579857}" type="pres">
      <dgm:prSet presAssocID="{105CA7D9-C069-415E-813C-9364B11CECEF}" presName="FiveConn_4-5" presStyleLbl="fgAccFollowNode1" presStyleIdx="3" presStyleCnt="4">
        <dgm:presLayoutVars>
          <dgm:bulletEnabled val="1"/>
        </dgm:presLayoutVars>
      </dgm:prSet>
      <dgm:spPr/>
      <dgm:t>
        <a:bodyPr/>
        <a:lstStyle/>
        <a:p>
          <a:endParaRPr lang="en-US"/>
        </a:p>
      </dgm:t>
    </dgm:pt>
    <dgm:pt modelId="{00FC8C67-1A4E-426D-B1B0-CC4A81625CD5}" type="pres">
      <dgm:prSet presAssocID="{105CA7D9-C069-415E-813C-9364B11CECEF}" presName="FiveNodes_1_text" presStyleLbl="node1" presStyleIdx="4" presStyleCnt="5">
        <dgm:presLayoutVars>
          <dgm:bulletEnabled val="1"/>
        </dgm:presLayoutVars>
      </dgm:prSet>
      <dgm:spPr/>
      <dgm:t>
        <a:bodyPr/>
        <a:lstStyle/>
        <a:p>
          <a:endParaRPr lang="en-US"/>
        </a:p>
      </dgm:t>
    </dgm:pt>
    <dgm:pt modelId="{28ED2D27-1889-4F0E-96FE-7713E4E7C1DA}" type="pres">
      <dgm:prSet presAssocID="{105CA7D9-C069-415E-813C-9364B11CECEF}" presName="FiveNodes_2_text" presStyleLbl="node1" presStyleIdx="4" presStyleCnt="5">
        <dgm:presLayoutVars>
          <dgm:bulletEnabled val="1"/>
        </dgm:presLayoutVars>
      </dgm:prSet>
      <dgm:spPr/>
      <dgm:t>
        <a:bodyPr/>
        <a:lstStyle/>
        <a:p>
          <a:endParaRPr lang="en-US"/>
        </a:p>
      </dgm:t>
    </dgm:pt>
    <dgm:pt modelId="{1C7DC3B9-CAE4-4FB7-8D2B-CB390EB8F5F5}" type="pres">
      <dgm:prSet presAssocID="{105CA7D9-C069-415E-813C-9364B11CECEF}" presName="FiveNodes_3_text" presStyleLbl="node1" presStyleIdx="4" presStyleCnt="5">
        <dgm:presLayoutVars>
          <dgm:bulletEnabled val="1"/>
        </dgm:presLayoutVars>
      </dgm:prSet>
      <dgm:spPr/>
      <dgm:t>
        <a:bodyPr/>
        <a:lstStyle/>
        <a:p>
          <a:endParaRPr lang="en-US"/>
        </a:p>
      </dgm:t>
    </dgm:pt>
    <dgm:pt modelId="{C13FAB3D-BD1B-49A4-8500-609CD4835F3D}" type="pres">
      <dgm:prSet presAssocID="{105CA7D9-C069-415E-813C-9364B11CECEF}" presName="FiveNodes_4_text" presStyleLbl="node1" presStyleIdx="4" presStyleCnt="5">
        <dgm:presLayoutVars>
          <dgm:bulletEnabled val="1"/>
        </dgm:presLayoutVars>
      </dgm:prSet>
      <dgm:spPr/>
      <dgm:t>
        <a:bodyPr/>
        <a:lstStyle/>
        <a:p>
          <a:endParaRPr lang="en-US"/>
        </a:p>
      </dgm:t>
    </dgm:pt>
    <dgm:pt modelId="{8A4D6F2A-DAFD-47AC-A5FB-F68217381857}" type="pres">
      <dgm:prSet presAssocID="{105CA7D9-C069-415E-813C-9364B11CECEF}" presName="FiveNodes_5_text" presStyleLbl="node1" presStyleIdx="4" presStyleCnt="5">
        <dgm:presLayoutVars>
          <dgm:bulletEnabled val="1"/>
        </dgm:presLayoutVars>
      </dgm:prSet>
      <dgm:spPr/>
      <dgm:t>
        <a:bodyPr/>
        <a:lstStyle/>
        <a:p>
          <a:endParaRPr lang="en-US"/>
        </a:p>
      </dgm:t>
    </dgm:pt>
  </dgm:ptLst>
  <dgm:cxnLst>
    <dgm:cxn modelId="{5322DDF0-542F-46CF-ABCE-0E4569864CDB}" type="presOf" srcId="{BA6393A8-A29E-46E7-9357-070E15F30CC9}" destId="{7BE57B2B-096A-4D77-A37B-7F09A084BB17}" srcOrd="0" destOrd="0" presId="urn:microsoft.com/office/officeart/2005/8/layout/vProcess5"/>
    <dgm:cxn modelId="{363D34FF-29AA-488D-9EC3-002E87C9F224}" type="presOf" srcId="{99E9E80C-AC08-4AF3-A932-C20A5632C75C}" destId="{5B03A954-4A33-47CB-A8A1-626393579857}" srcOrd="0" destOrd="0" presId="urn:microsoft.com/office/officeart/2005/8/layout/vProcess5"/>
    <dgm:cxn modelId="{1DF73B0F-4CC9-454C-B5FE-054CDAA32A8F}" srcId="{105CA7D9-C069-415E-813C-9364B11CECEF}" destId="{9A6C949F-4F61-4D3E-93E5-72CB4955C22E}" srcOrd="0" destOrd="0" parTransId="{2993FA57-D9EC-4551-978A-181FCC3AA120}" sibTransId="{BA6393A8-A29E-46E7-9357-070E15F30CC9}"/>
    <dgm:cxn modelId="{4C7C3A97-E7B8-4696-8B8C-DA6D1095C60F}" type="presOf" srcId="{8D7827EA-CCC3-4AD0-A9DC-B5A9891B8C2D}" destId="{8A4D6F2A-DAFD-47AC-A5FB-F68217381857}" srcOrd="1" destOrd="0" presId="urn:microsoft.com/office/officeart/2005/8/layout/vProcess5"/>
    <dgm:cxn modelId="{F57575BD-0C61-4447-A5F8-C27E1CED160B}" type="presOf" srcId="{F2CC8ADA-62EA-44EA-B6AF-8E1EA41A87AF}" destId="{A2C1AE20-CA16-42BE-9AF0-4567BF46A124}" srcOrd="0" destOrd="0" presId="urn:microsoft.com/office/officeart/2005/8/layout/vProcess5"/>
    <dgm:cxn modelId="{FE84B8FA-2634-45F8-90AB-904F3E2820BC}" type="presOf" srcId="{15D23D4B-DD2F-407F-9A83-ADCB68B53200}" destId="{28ED2D27-1889-4F0E-96FE-7713E4E7C1DA}" srcOrd="1" destOrd="0" presId="urn:microsoft.com/office/officeart/2005/8/layout/vProcess5"/>
    <dgm:cxn modelId="{C5706868-8658-4FF0-AC17-2F7147B20342}" type="presOf" srcId="{15D23D4B-DD2F-407F-9A83-ADCB68B53200}" destId="{B6A732F7-9C85-48EC-BE15-5D69391212E7}" srcOrd="0" destOrd="0" presId="urn:microsoft.com/office/officeart/2005/8/layout/vProcess5"/>
    <dgm:cxn modelId="{A58C11A6-493C-4FC0-8A74-23EBD0C8A6B2}" type="presOf" srcId="{13A1A492-FD12-4500-9458-249E9AF2760A}" destId="{1C7DC3B9-CAE4-4FB7-8D2B-CB390EB8F5F5}" srcOrd="1" destOrd="0" presId="urn:microsoft.com/office/officeart/2005/8/layout/vProcess5"/>
    <dgm:cxn modelId="{D9749528-9518-4A12-A51D-C98BB40DE813}" srcId="{105CA7D9-C069-415E-813C-9364B11CECEF}" destId="{8D7827EA-CCC3-4AD0-A9DC-B5A9891B8C2D}" srcOrd="4" destOrd="0" parTransId="{0A7C61EF-387A-413B-8D29-929EBD7F371A}" sibTransId="{2C837C07-B6FC-4121-8DC8-0E113302C5B4}"/>
    <dgm:cxn modelId="{D53578F5-AFFE-4205-A901-2DDD872290A1}" type="presOf" srcId="{BE760449-B426-418E-9DFA-19938F572C47}" destId="{8B8B554F-40EB-4251-BC8F-D4E5C532FD5B}" srcOrd="0" destOrd="0" presId="urn:microsoft.com/office/officeart/2005/8/layout/vProcess5"/>
    <dgm:cxn modelId="{7D803C45-71A2-4A1B-A146-BEC3E406113E}" srcId="{105CA7D9-C069-415E-813C-9364B11CECEF}" destId="{13A1A492-FD12-4500-9458-249E9AF2760A}" srcOrd="2" destOrd="0" parTransId="{58AFCD80-4D62-4AB5-AC36-A79733F10C51}" sibTransId="{E6414525-DD34-421F-8E93-2D952A223B6B}"/>
    <dgm:cxn modelId="{E84AABF7-DA91-4FEF-9A3B-6F611B073484}" type="presOf" srcId="{8D7827EA-CCC3-4AD0-A9DC-B5A9891B8C2D}" destId="{F4B40422-105A-4B7E-A873-960B5CF7A622}" srcOrd="0" destOrd="0" presId="urn:microsoft.com/office/officeart/2005/8/layout/vProcess5"/>
    <dgm:cxn modelId="{82679F70-C987-4439-960E-47405950501E}" type="presOf" srcId="{E6414525-DD34-421F-8E93-2D952A223B6B}" destId="{492E9EF8-20FB-45F5-A83E-1E2A31103DD1}" srcOrd="0" destOrd="0" presId="urn:microsoft.com/office/officeart/2005/8/layout/vProcess5"/>
    <dgm:cxn modelId="{14B51311-1472-40BD-8D34-43120B07E9BA}" type="presOf" srcId="{105CA7D9-C069-415E-813C-9364B11CECEF}" destId="{6E59FFAD-7F29-4668-8559-4846CDA7F7AC}" srcOrd="0" destOrd="0" presId="urn:microsoft.com/office/officeart/2005/8/layout/vProcess5"/>
    <dgm:cxn modelId="{1C4B8836-681A-497E-8175-DF65C54B9E2E}" type="presOf" srcId="{13A1A492-FD12-4500-9458-249E9AF2760A}" destId="{502A2443-0BD7-4DDA-89B7-A1355AF2C6CE}" srcOrd="0" destOrd="0" presId="urn:microsoft.com/office/officeart/2005/8/layout/vProcess5"/>
    <dgm:cxn modelId="{04CF7E30-2172-4EF2-8668-5F181138C951}" type="presOf" srcId="{9A6C949F-4F61-4D3E-93E5-72CB4955C22E}" destId="{3A72C3E8-F209-4F6B-8D9D-B99CBCA7A0A7}" srcOrd="0" destOrd="0" presId="urn:microsoft.com/office/officeart/2005/8/layout/vProcess5"/>
    <dgm:cxn modelId="{FB7213A2-D02B-4C34-8119-97876236F406}" type="presOf" srcId="{9A6C949F-4F61-4D3E-93E5-72CB4955C22E}" destId="{00FC8C67-1A4E-426D-B1B0-CC4A81625CD5}" srcOrd="1" destOrd="0" presId="urn:microsoft.com/office/officeart/2005/8/layout/vProcess5"/>
    <dgm:cxn modelId="{D6F612F0-5FFA-4297-B304-78AE72DA4810}" srcId="{105CA7D9-C069-415E-813C-9364B11CECEF}" destId="{15D23D4B-DD2F-407F-9A83-ADCB68B53200}" srcOrd="1" destOrd="0" parTransId="{CB0A863D-E09B-4B89-8FFE-0DD8C1CDE3F3}" sibTransId="{F2CC8ADA-62EA-44EA-B6AF-8E1EA41A87AF}"/>
    <dgm:cxn modelId="{D3A7E434-2B61-4322-BD30-94FE49961FE2}" type="presOf" srcId="{BE760449-B426-418E-9DFA-19938F572C47}" destId="{C13FAB3D-BD1B-49A4-8500-609CD4835F3D}" srcOrd="1" destOrd="0" presId="urn:microsoft.com/office/officeart/2005/8/layout/vProcess5"/>
    <dgm:cxn modelId="{B9053132-19B7-4DD7-9B8F-2E64A824CD84}" srcId="{105CA7D9-C069-415E-813C-9364B11CECEF}" destId="{BE760449-B426-418E-9DFA-19938F572C47}" srcOrd="3" destOrd="0" parTransId="{29D66BFB-D482-4918-BB80-A4AB8774908D}" sibTransId="{99E9E80C-AC08-4AF3-A932-C20A5632C75C}"/>
    <dgm:cxn modelId="{E42EF14B-400B-4152-B90B-32D5C6A897D4}" type="presParOf" srcId="{6E59FFAD-7F29-4668-8559-4846CDA7F7AC}" destId="{BF52CE54-82D1-4039-AFD2-9A1F98173480}" srcOrd="0" destOrd="0" presId="urn:microsoft.com/office/officeart/2005/8/layout/vProcess5"/>
    <dgm:cxn modelId="{E89FA813-8B74-4D21-B4DA-FACBD74DBAC6}" type="presParOf" srcId="{6E59FFAD-7F29-4668-8559-4846CDA7F7AC}" destId="{3A72C3E8-F209-4F6B-8D9D-B99CBCA7A0A7}" srcOrd="1" destOrd="0" presId="urn:microsoft.com/office/officeart/2005/8/layout/vProcess5"/>
    <dgm:cxn modelId="{4CFBD478-3CF2-445B-BBB2-F8960F17A73C}" type="presParOf" srcId="{6E59FFAD-7F29-4668-8559-4846CDA7F7AC}" destId="{B6A732F7-9C85-48EC-BE15-5D69391212E7}" srcOrd="2" destOrd="0" presId="urn:microsoft.com/office/officeart/2005/8/layout/vProcess5"/>
    <dgm:cxn modelId="{DD7E7E5C-0638-4697-A0F8-61BC288D390B}" type="presParOf" srcId="{6E59FFAD-7F29-4668-8559-4846CDA7F7AC}" destId="{502A2443-0BD7-4DDA-89B7-A1355AF2C6CE}" srcOrd="3" destOrd="0" presId="urn:microsoft.com/office/officeart/2005/8/layout/vProcess5"/>
    <dgm:cxn modelId="{6B3A5591-DD5B-4434-B082-75223ED9936E}" type="presParOf" srcId="{6E59FFAD-7F29-4668-8559-4846CDA7F7AC}" destId="{8B8B554F-40EB-4251-BC8F-D4E5C532FD5B}" srcOrd="4" destOrd="0" presId="urn:microsoft.com/office/officeart/2005/8/layout/vProcess5"/>
    <dgm:cxn modelId="{023668D1-7FD5-4872-82FC-6041175A0AF0}" type="presParOf" srcId="{6E59FFAD-7F29-4668-8559-4846CDA7F7AC}" destId="{F4B40422-105A-4B7E-A873-960B5CF7A622}" srcOrd="5" destOrd="0" presId="urn:microsoft.com/office/officeart/2005/8/layout/vProcess5"/>
    <dgm:cxn modelId="{46982DF3-D7FC-477F-AA2F-49EA77430B34}" type="presParOf" srcId="{6E59FFAD-7F29-4668-8559-4846CDA7F7AC}" destId="{7BE57B2B-096A-4D77-A37B-7F09A084BB17}" srcOrd="6" destOrd="0" presId="urn:microsoft.com/office/officeart/2005/8/layout/vProcess5"/>
    <dgm:cxn modelId="{BCDE366E-8D8A-47FF-9229-21E7D84F50E7}" type="presParOf" srcId="{6E59FFAD-7F29-4668-8559-4846CDA7F7AC}" destId="{A2C1AE20-CA16-42BE-9AF0-4567BF46A124}" srcOrd="7" destOrd="0" presId="urn:microsoft.com/office/officeart/2005/8/layout/vProcess5"/>
    <dgm:cxn modelId="{33D77A5B-DF92-4E2E-8605-316ACF6FD090}" type="presParOf" srcId="{6E59FFAD-7F29-4668-8559-4846CDA7F7AC}" destId="{492E9EF8-20FB-45F5-A83E-1E2A31103DD1}" srcOrd="8" destOrd="0" presId="urn:microsoft.com/office/officeart/2005/8/layout/vProcess5"/>
    <dgm:cxn modelId="{44B0BF44-8210-4EC5-9B61-FF0D5A4955AB}" type="presParOf" srcId="{6E59FFAD-7F29-4668-8559-4846CDA7F7AC}" destId="{5B03A954-4A33-47CB-A8A1-626393579857}" srcOrd="9" destOrd="0" presId="urn:microsoft.com/office/officeart/2005/8/layout/vProcess5"/>
    <dgm:cxn modelId="{4D606B64-0A2F-473A-A43F-90B1B71DA705}" type="presParOf" srcId="{6E59FFAD-7F29-4668-8559-4846CDA7F7AC}" destId="{00FC8C67-1A4E-426D-B1B0-CC4A81625CD5}" srcOrd="10" destOrd="0" presId="urn:microsoft.com/office/officeart/2005/8/layout/vProcess5"/>
    <dgm:cxn modelId="{F877220E-B363-45AD-8273-BC16FC94DCDA}" type="presParOf" srcId="{6E59FFAD-7F29-4668-8559-4846CDA7F7AC}" destId="{28ED2D27-1889-4F0E-96FE-7713E4E7C1DA}" srcOrd="11" destOrd="0" presId="urn:microsoft.com/office/officeart/2005/8/layout/vProcess5"/>
    <dgm:cxn modelId="{E074E858-0FE9-45C6-921B-A2B365E032BC}" type="presParOf" srcId="{6E59FFAD-7F29-4668-8559-4846CDA7F7AC}" destId="{1C7DC3B9-CAE4-4FB7-8D2B-CB390EB8F5F5}" srcOrd="12" destOrd="0" presId="urn:microsoft.com/office/officeart/2005/8/layout/vProcess5"/>
    <dgm:cxn modelId="{5C1951AB-10FC-4F37-B8D9-7C4EA13D350F}" type="presParOf" srcId="{6E59FFAD-7F29-4668-8559-4846CDA7F7AC}" destId="{C13FAB3D-BD1B-49A4-8500-609CD4835F3D}" srcOrd="13" destOrd="0" presId="urn:microsoft.com/office/officeart/2005/8/layout/vProcess5"/>
    <dgm:cxn modelId="{939AA310-1473-4378-9557-D26EF7CEEDE0}" type="presParOf" srcId="{6E59FFAD-7F29-4668-8559-4846CDA7F7AC}" destId="{8A4D6F2A-DAFD-47AC-A5FB-F6821738185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93B7D9B-86AC-4CD7-BA0A-6C4A84FC42A2}" type="doc">
      <dgm:prSet loTypeId="urn:microsoft.com/office/officeart/2005/8/layout/hierarchy2" loCatId="hierarchy" qsTypeId="urn:microsoft.com/office/officeart/2005/8/quickstyle/simple1" qsCatId="simple" csTypeId="urn:microsoft.com/office/officeart/2005/8/colors/accent2_1" csCatId="accent2" phldr="1"/>
      <dgm:spPr/>
      <dgm:t>
        <a:bodyPr/>
        <a:lstStyle/>
        <a:p>
          <a:endParaRPr lang="en-US"/>
        </a:p>
      </dgm:t>
    </dgm:pt>
    <dgm:pt modelId="{FDA3D070-B115-42C1-9A8C-EF812AA7F50A}">
      <dgm:prSet phldrT="[Text]"/>
      <dgm:spPr/>
      <dgm:t>
        <a:bodyPr/>
        <a:lstStyle/>
        <a:p>
          <a:r>
            <a:rPr lang="en-US" dirty="0" smtClean="0"/>
            <a:t>How to get Bitcoin?</a:t>
          </a:r>
          <a:endParaRPr lang="en-US" dirty="0"/>
        </a:p>
      </dgm:t>
    </dgm:pt>
    <dgm:pt modelId="{D4C716FB-13D5-497D-A01D-36C9B0328F2E}" type="parTrans" cxnId="{92F33BF8-7BEC-4355-B623-400382C16A07}">
      <dgm:prSet/>
      <dgm:spPr/>
      <dgm:t>
        <a:bodyPr/>
        <a:lstStyle/>
        <a:p>
          <a:endParaRPr lang="en-US"/>
        </a:p>
      </dgm:t>
    </dgm:pt>
    <dgm:pt modelId="{2513A039-758C-4FDE-8F30-E11008ABE6F7}" type="sibTrans" cxnId="{92F33BF8-7BEC-4355-B623-400382C16A07}">
      <dgm:prSet/>
      <dgm:spPr/>
      <dgm:t>
        <a:bodyPr/>
        <a:lstStyle/>
        <a:p>
          <a:endParaRPr lang="en-US"/>
        </a:p>
      </dgm:t>
    </dgm:pt>
    <dgm:pt modelId="{38097014-2523-4A78-85EB-318B450EA6AF}">
      <dgm:prSet phldrT="[Text]"/>
      <dgm:spPr/>
      <dgm:t>
        <a:bodyPr/>
        <a:lstStyle/>
        <a:p>
          <a:r>
            <a:rPr lang="en-US" dirty="0" smtClean="0"/>
            <a:t>Mining</a:t>
          </a:r>
          <a:endParaRPr lang="en-US" dirty="0"/>
        </a:p>
      </dgm:t>
    </dgm:pt>
    <dgm:pt modelId="{81698A27-C53F-4B6D-AE65-CEEB7C070ACD}" type="parTrans" cxnId="{A1B040B5-4362-4880-9CC6-9925954B240C}">
      <dgm:prSet/>
      <dgm:spPr/>
      <dgm:t>
        <a:bodyPr/>
        <a:lstStyle/>
        <a:p>
          <a:endParaRPr lang="en-US"/>
        </a:p>
      </dgm:t>
    </dgm:pt>
    <dgm:pt modelId="{E905AA2E-00FB-4010-8528-6762DC852E69}" type="sibTrans" cxnId="{A1B040B5-4362-4880-9CC6-9925954B240C}">
      <dgm:prSet/>
      <dgm:spPr/>
      <dgm:t>
        <a:bodyPr/>
        <a:lstStyle/>
        <a:p>
          <a:endParaRPr lang="en-US"/>
        </a:p>
      </dgm:t>
    </dgm:pt>
    <dgm:pt modelId="{C010ADC2-7C8C-42ED-898D-F6420B7E896F}">
      <dgm:prSet phldrT="[Text]"/>
      <dgm:spPr/>
      <dgm:t>
        <a:bodyPr/>
        <a:lstStyle/>
        <a:p>
          <a:r>
            <a:rPr lang="en-US" dirty="0" smtClean="0"/>
            <a:t>Selling goods/services</a:t>
          </a:r>
          <a:endParaRPr lang="en-US" dirty="0"/>
        </a:p>
      </dgm:t>
    </dgm:pt>
    <dgm:pt modelId="{81E024A9-46CB-4618-BD26-AE760B2098FF}" type="parTrans" cxnId="{789EC16B-4EAB-4DB4-BFD4-6BB148D653E0}">
      <dgm:prSet/>
      <dgm:spPr/>
      <dgm:t>
        <a:bodyPr/>
        <a:lstStyle/>
        <a:p>
          <a:endParaRPr lang="en-US"/>
        </a:p>
      </dgm:t>
    </dgm:pt>
    <dgm:pt modelId="{96F18463-5E1A-4BDE-A17D-C1387019EFC7}" type="sibTrans" cxnId="{789EC16B-4EAB-4DB4-BFD4-6BB148D653E0}">
      <dgm:prSet/>
      <dgm:spPr/>
      <dgm:t>
        <a:bodyPr/>
        <a:lstStyle/>
        <a:p>
          <a:endParaRPr lang="en-US"/>
        </a:p>
      </dgm:t>
    </dgm:pt>
    <dgm:pt modelId="{712DC325-E4B4-4B12-A927-AA2A6ABB77E2}">
      <dgm:prSet/>
      <dgm:spPr/>
      <dgm:t>
        <a:bodyPr/>
        <a:lstStyle/>
        <a:p>
          <a:r>
            <a:rPr lang="en-US" dirty="0" smtClean="0"/>
            <a:t>Exchange Currency</a:t>
          </a:r>
          <a:endParaRPr lang="en-US" dirty="0"/>
        </a:p>
      </dgm:t>
    </dgm:pt>
    <dgm:pt modelId="{78EF7C37-CA59-4079-B43F-EEA9D12E6569}" type="parTrans" cxnId="{93316495-F42A-4F84-8B79-06C5F5A1DAF1}">
      <dgm:prSet/>
      <dgm:spPr/>
      <dgm:t>
        <a:bodyPr/>
        <a:lstStyle/>
        <a:p>
          <a:endParaRPr lang="en-US"/>
        </a:p>
      </dgm:t>
    </dgm:pt>
    <dgm:pt modelId="{D71FB251-FE1E-457E-A57A-59B9050B5BAB}" type="sibTrans" cxnId="{93316495-F42A-4F84-8B79-06C5F5A1DAF1}">
      <dgm:prSet/>
      <dgm:spPr/>
      <dgm:t>
        <a:bodyPr/>
        <a:lstStyle/>
        <a:p>
          <a:endParaRPr lang="en-US"/>
        </a:p>
      </dgm:t>
    </dgm:pt>
    <dgm:pt modelId="{482FBEEF-9833-4722-8F66-0151FF9CAA7B}" type="pres">
      <dgm:prSet presAssocID="{793B7D9B-86AC-4CD7-BA0A-6C4A84FC42A2}" presName="diagram" presStyleCnt="0">
        <dgm:presLayoutVars>
          <dgm:chPref val="1"/>
          <dgm:dir/>
          <dgm:animOne val="branch"/>
          <dgm:animLvl val="lvl"/>
          <dgm:resizeHandles val="exact"/>
        </dgm:presLayoutVars>
      </dgm:prSet>
      <dgm:spPr/>
      <dgm:t>
        <a:bodyPr/>
        <a:lstStyle/>
        <a:p>
          <a:endParaRPr lang="en-US"/>
        </a:p>
      </dgm:t>
    </dgm:pt>
    <dgm:pt modelId="{C520048E-DB5C-4392-81D6-5A0C19F39397}" type="pres">
      <dgm:prSet presAssocID="{FDA3D070-B115-42C1-9A8C-EF812AA7F50A}" presName="root1" presStyleCnt="0"/>
      <dgm:spPr/>
    </dgm:pt>
    <dgm:pt modelId="{2D9108D0-6CDA-4B28-8590-60971DDABE37}" type="pres">
      <dgm:prSet presAssocID="{FDA3D070-B115-42C1-9A8C-EF812AA7F50A}" presName="LevelOneTextNode" presStyleLbl="node0" presStyleIdx="0" presStyleCnt="1">
        <dgm:presLayoutVars>
          <dgm:chPref val="3"/>
        </dgm:presLayoutVars>
      </dgm:prSet>
      <dgm:spPr/>
      <dgm:t>
        <a:bodyPr/>
        <a:lstStyle/>
        <a:p>
          <a:endParaRPr lang="en-US"/>
        </a:p>
      </dgm:t>
    </dgm:pt>
    <dgm:pt modelId="{A6395D2A-B195-43D6-A070-9D409033A472}" type="pres">
      <dgm:prSet presAssocID="{FDA3D070-B115-42C1-9A8C-EF812AA7F50A}" presName="level2hierChild" presStyleCnt="0"/>
      <dgm:spPr/>
    </dgm:pt>
    <dgm:pt modelId="{FA235DBE-AB1C-476F-8DD6-0A4473FE40FE}" type="pres">
      <dgm:prSet presAssocID="{81698A27-C53F-4B6D-AE65-CEEB7C070ACD}" presName="conn2-1" presStyleLbl="parChTrans1D2" presStyleIdx="0" presStyleCnt="3"/>
      <dgm:spPr/>
      <dgm:t>
        <a:bodyPr/>
        <a:lstStyle/>
        <a:p>
          <a:endParaRPr lang="en-US"/>
        </a:p>
      </dgm:t>
    </dgm:pt>
    <dgm:pt modelId="{40A35F1F-1E9C-4B3A-B597-1BC234E4A1B6}" type="pres">
      <dgm:prSet presAssocID="{81698A27-C53F-4B6D-AE65-CEEB7C070ACD}" presName="connTx" presStyleLbl="parChTrans1D2" presStyleIdx="0" presStyleCnt="3"/>
      <dgm:spPr/>
      <dgm:t>
        <a:bodyPr/>
        <a:lstStyle/>
        <a:p>
          <a:endParaRPr lang="en-US"/>
        </a:p>
      </dgm:t>
    </dgm:pt>
    <dgm:pt modelId="{DEE6746F-A69E-4DCA-B022-13AE2DDAD9AF}" type="pres">
      <dgm:prSet presAssocID="{38097014-2523-4A78-85EB-318B450EA6AF}" presName="root2" presStyleCnt="0"/>
      <dgm:spPr/>
    </dgm:pt>
    <dgm:pt modelId="{B55C442C-689E-4733-97C4-ACBA933C5384}" type="pres">
      <dgm:prSet presAssocID="{38097014-2523-4A78-85EB-318B450EA6AF}" presName="LevelTwoTextNode" presStyleLbl="node2" presStyleIdx="0" presStyleCnt="3">
        <dgm:presLayoutVars>
          <dgm:chPref val="3"/>
        </dgm:presLayoutVars>
      </dgm:prSet>
      <dgm:spPr/>
      <dgm:t>
        <a:bodyPr/>
        <a:lstStyle/>
        <a:p>
          <a:endParaRPr lang="en-US"/>
        </a:p>
      </dgm:t>
    </dgm:pt>
    <dgm:pt modelId="{F49F88E1-25F1-4583-95F2-CDE26E0B7F46}" type="pres">
      <dgm:prSet presAssocID="{38097014-2523-4A78-85EB-318B450EA6AF}" presName="level3hierChild" presStyleCnt="0"/>
      <dgm:spPr/>
    </dgm:pt>
    <dgm:pt modelId="{20B15ABD-593F-4D3C-9E38-7009955DC4C6}" type="pres">
      <dgm:prSet presAssocID="{81E024A9-46CB-4618-BD26-AE760B2098FF}" presName="conn2-1" presStyleLbl="parChTrans1D2" presStyleIdx="1" presStyleCnt="3"/>
      <dgm:spPr/>
      <dgm:t>
        <a:bodyPr/>
        <a:lstStyle/>
        <a:p>
          <a:endParaRPr lang="en-US"/>
        </a:p>
      </dgm:t>
    </dgm:pt>
    <dgm:pt modelId="{5DE26C57-CC3B-4AF3-8ED5-CC62A64CA661}" type="pres">
      <dgm:prSet presAssocID="{81E024A9-46CB-4618-BD26-AE760B2098FF}" presName="connTx" presStyleLbl="parChTrans1D2" presStyleIdx="1" presStyleCnt="3"/>
      <dgm:spPr/>
      <dgm:t>
        <a:bodyPr/>
        <a:lstStyle/>
        <a:p>
          <a:endParaRPr lang="en-US"/>
        </a:p>
      </dgm:t>
    </dgm:pt>
    <dgm:pt modelId="{445C4D8D-D284-4E2B-888F-E358644C5100}" type="pres">
      <dgm:prSet presAssocID="{C010ADC2-7C8C-42ED-898D-F6420B7E896F}" presName="root2" presStyleCnt="0"/>
      <dgm:spPr/>
    </dgm:pt>
    <dgm:pt modelId="{D853337D-C62C-47DD-AB19-646BF17D1B7C}" type="pres">
      <dgm:prSet presAssocID="{C010ADC2-7C8C-42ED-898D-F6420B7E896F}" presName="LevelTwoTextNode" presStyleLbl="node2" presStyleIdx="1" presStyleCnt="3">
        <dgm:presLayoutVars>
          <dgm:chPref val="3"/>
        </dgm:presLayoutVars>
      </dgm:prSet>
      <dgm:spPr/>
      <dgm:t>
        <a:bodyPr/>
        <a:lstStyle/>
        <a:p>
          <a:endParaRPr lang="en-US"/>
        </a:p>
      </dgm:t>
    </dgm:pt>
    <dgm:pt modelId="{AD26DAD1-5CFF-4BF7-89EE-FB28451448B7}" type="pres">
      <dgm:prSet presAssocID="{C010ADC2-7C8C-42ED-898D-F6420B7E896F}" presName="level3hierChild" presStyleCnt="0"/>
      <dgm:spPr/>
    </dgm:pt>
    <dgm:pt modelId="{AE5E3967-F276-4218-A768-373F4529F96A}" type="pres">
      <dgm:prSet presAssocID="{78EF7C37-CA59-4079-B43F-EEA9D12E6569}" presName="conn2-1" presStyleLbl="parChTrans1D2" presStyleIdx="2" presStyleCnt="3"/>
      <dgm:spPr/>
      <dgm:t>
        <a:bodyPr/>
        <a:lstStyle/>
        <a:p>
          <a:endParaRPr lang="en-US"/>
        </a:p>
      </dgm:t>
    </dgm:pt>
    <dgm:pt modelId="{CE356620-4F25-4B06-9EBC-D06C898DB9AC}" type="pres">
      <dgm:prSet presAssocID="{78EF7C37-CA59-4079-B43F-EEA9D12E6569}" presName="connTx" presStyleLbl="parChTrans1D2" presStyleIdx="2" presStyleCnt="3"/>
      <dgm:spPr/>
      <dgm:t>
        <a:bodyPr/>
        <a:lstStyle/>
        <a:p>
          <a:endParaRPr lang="en-US"/>
        </a:p>
      </dgm:t>
    </dgm:pt>
    <dgm:pt modelId="{2B1A0A51-62CF-4713-83DF-1270B2D553CB}" type="pres">
      <dgm:prSet presAssocID="{712DC325-E4B4-4B12-A927-AA2A6ABB77E2}" presName="root2" presStyleCnt="0"/>
      <dgm:spPr/>
    </dgm:pt>
    <dgm:pt modelId="{1981AF89-7A0C-4DF8-B96B-C0D5F9229719}" type="pres">
      <dgm:prSet presAssocID="{712DC325-E4B4-4B12-A927-AA2A6ABB77E2}" presName="LevelTwoTextNode" presStyleLbl="node2" presStyleIdx="2" presStyleCnt="3">
        <dgm:presLayoutVars>
          <dgm:chPref val="3"/>
        </dgm:presLayoutVars>
      </dgm:prSet>
      <dgm:spPr/>
      <dgm:t>
        <a:bodyPr/>
        <a:lstStyle/>
        <a:p>
          <a:endParaRPr lang="en-US"/>
        </a:p>
      </dgm:t>
    </dgm:pt>
    <dgm:pt modelId="{D3C705D7-1FFC-4DC0-99C6-9A431CFFCD6C}" type="pres">
      <dgm:prSet presAssocID="{712DC325-E4B4-4B12-A927-AA2A6ABB77E2}" presName="level3hierChild" presStyleCnt="0"/>
      <dgm:spPr/>
    </dgm:pt>
  </dgm:ptLst>
  <dgm:cxnLst>
    <dgm:cxn modelId="{93316495-F42A-4F84-8B79-06C5F5A1DAF1}" srcId="{FDA3D070-B115-42C1-9A8C-EF812AA7F50A}" destId="{712DC325-E4B4-4B12-A927-AA2A6ABB77E2}" srcOrd="2" destOrd="0" parTransId="{78EF7C37-CA59-4079-B43F-EEA9D12E6569}" sibTransId="{D71FB251-FE1E-457E-A57A-59B9050B5BAB}"/>
    <dgm:cxn modelId="{DF3496F5-3723-490B-AA59-AABE91A2EBA7}" type="presOf" srcId="{78EF7C37-CA59-4079-B43F-EEA9D12E6569}" destId="{CE356620-4F25-4B06-9EBC-D06C898DB9AC}" srcOrd="1" destOrd="0" presId="urn:microsoft.com/office/officeart/2005/8/layout/hierarchy2"/>
    <dgm:cxn modelId="{AB5182C1-19A4-44EB-ACB0-9141BD740474}" type="presOf" srcId="{FDA3D070-B115-42C1-9A8C-EF812AA7F50A}" destId="{2D9108D0-6CDA-4B28-8590-60971DDABE37}" srcOrd="0" destOrd="0" presId="urn:microsoft.com/office/officeart/2005/8/layout/hierarchy2"/>
    <dgm:cxn modelId="{D6545156-116B-4345-BAF7-74D9E6BF752B}" type="presOf" srcId="{81E024A9-46CB-4618-BD26-AE760B2098FF}" destId="{5DE26C57-CC3B-4AF3-8ED5-CC62A64CA661}" srcOrd="1" destOrd="0" presId="urn:microsoft.com/office/officeart/2005/8/layout/hierarchy2"/>
    <dgm:cxn modelId="{D173B34E-8D2D-4A20-841F-8E1C7A355EF5}" type="presOf" srcId="{38097014-2523-4A78-85EB-318B450EA6AF}" destId="{B55C442C-689E-4733-97C4-ACBA933C5384}" srcOrd="0" destOrd="0" presId="urn:microsoft.com/office/officeart/2005/8/layout/hierarchy2"/>
    <dgm:cxn modelId="{F3799991-0E64-4344-87DD-2697C16C8876}" type="presOf" srcId="{81698A27-C53F-4B6D-AE65-CEEB7C070ACD}" destId="{40A35F1F-1E9C-4B3A-B597-1BC234E4A1B6}" srcOrd="1" destOrd="0" presId="urn:microsoft.com/office/officeart/2005/8/layout/hierarchy2"/>
    <dgm:cxn modelId="{C4B2B574-17DC-4544-8692-826A68A7F387}" type="presOf" srcId="{78EF7C37-CA59-4079-B43F-EEA9D12E6569}" destId="{AE5E3967-F276-4218-A768-373F4529F96A}" srcOrd="0" destOrd="0" presId="urn:microsoft.com/office/officeart/2005/8/layout/hierarchy2"/>
    <dgm:cxn modelId="{E05D245B-6469-4360-A1F9-0CBC9623513C}" type="presOf" srcId="{793B7D9B-86AC-4CD7-BA0A-6C4A84FC42A2}" destId="{482FBEEF-9833-4722-8F66-0151FF9CAA7B}" srcOrd="0" destOrd="0" presId="urn:microsoft.com/office/officeart/2005/8/layout/hierarchy2"/>
    <dgm:cxn modelId="{92F33BF8-7BEC-4355-B623-400382C16A07}" srcId="{793B7D9B-86AC-4CD7-BA0A-6C4A84FC42A2}" destId="{FDA3D070-B115-42C1-9A8C-EF812AA7F50A}" srcOrd="0" destOrd="0" parTransId="{D4C716FB-13D5-497D-A01D-36C9B0328F2E}" sibTransId="{2513A039-758C-4FDE-8F30-E11008ABE6F7}"/>
    <dgm:cxn modelId="{22353539-9360-40E1-A4FC-717EFDE3F869}" type="presOf" srcId="{81698A27-C53F-4B6D-AE65-CEEB7C070ACD}" destId="{FA235DBE-AB1C-476F-8DD6-0A4473FE40FE}" srcOrd="0" destOrd="0" presId="urn:microsoft.com/office/officeart/2005/8/layout/hierarchy2"/>
    <dgm:cxn modelId="{D1FDB2DE-F331-4324-8F77-27A2E460C5BE}" type="presOf" srcId="{81E024A9-46CB-4618-BD26-AE760B2098FF}" destId="{20B15ABD-593F-4D3C-9E38-7009955DC4C6}" srcOrd="0" destOrd="0" presId="urn:microsoft.com/office/officeart/2005/8/layout/hierarchy2"/>
    <dgm:cxn modelId="{A1B040B5-4362-4880-9CC6-9925954B240C}" srcId="{FDA3D070-B115-42C1-9A8C-EF812AA7F50A}" destId="{38097014-2523-4A78-85EB-318B450EA6AF}" srcOrd="0" destOrd="0" parTransId="{81698A27-C53F-4B6D-AE65-CEEB7C070ACD}" sibTransId="{E905AA2E-00FB-4010-8528-6762DC852E69}"/>
    <dgm:cxn modelId="{E20BDA2B-2755-4E68-9B25-58B4EB06584E}" type="presOf" srcId="{712DC325-E4B4-4B12-A927-AA2A6ABB77E2}" destId="{1981AF89-7A0C-4DF8-B96B-C0D5F9229719}" srcOrd="0" destOrd="0" presId="urn:microsoft.com/office/officeart/2005/8/layout/hierarchy2"/>
    <dgm:cxn modelId="{789EC16B-4EAB-4DB4-BFD4-6BB148D653E0}" srcId="{FDA3D070-B115-42C1-9A8C-EF812AA7F50A}" destId="{C010ADC2-7C8C-42ED-898D-F6420B7E896F}" srcOrd="1" destOrd="0" parTransId="{81E024A9-46CB-4618-BD26-AE760B2098FF}" sibTransId="{96F18463-5E1A-4BDE-A17D-C1387019EFC7}"/>
    <dgm:cxn modelId="{DD9B6EA1-754A-4710-8690-A6D93024F748}" type="presOf" srcId="{C010ADC2-7C8C-42ED-898D-F6420B7E896F}" destId="{D853337D-C62C-47DD-AB19-646BF17D1B7C}" srcOrd="0" destOrd="0" presId="urn:microsoft.com/office/officeart/2005/8/layout/hierarchy2"/>
    <dgm:cxn modelId="{A040DEF7-500C-47D7-A069-A472074C458D}" type="presParOf" srcId="{482FBEEF-9833-4722-8F66-0151FF9CAA7B}" destId="{C520048E-DB5C-4392-81D6-5A0C19F39397}" srcOrd="0" destOrd="0" presId="urn:microsoft.com/office/officeart/2005/8/layout/hierarchy2"/>
    <dgm:cxn modelId="{2D8B1AC0-0796-4C43-AD9D-95B2D3C28FC9}" type="presParOf" srcId="{C520048E-DB5C-4392-81D6-5A0C19F39397}" destId="{2D9108D0-6CDA-4B28-8590-60971DDABE37}" srcOrd="0" destOrd="0" presId="urn:microsoft.com/office/officeart/2005/8/layout/hierarchy2"/>
    <dgm:cxn modelId="{36B2BB25-F1C6-472C-BBF6-F1FC01596F63}" type="presParOf" srcId="{C520048E-DB5C-4392-81D6-5A0C19F39397}" destId="{A6395D2A-B195-43D6-A070-9D409033A472}" srcOrd="1" destOrd="0" presId="urn:microsoft.com/office/officeart/2005/8/layout/hierarchy2"/>
    <dgm:cxn modelId="{BEABBDF0-2742-4BF3-8A04-939FB52D32C9}" type="presParOf" srcId="{A6395D2A-B195-43D6-A070-9D409033A472}" destId="{FA235DBE-AB1C-476F-8DD6-0A4473FE40FE}" srcOrd="0" destOrd="0" presId="urn:microsoft.com/office/officeart/2005/8/layout/hierarchy2"/>
    <dgm:cxn modelId="{62C98BE8-FDA2-4FC8-B6E8-B9F91B15705B}" type="presParOf" srcId="{FA235DBE-AB1C-476F-8DD6-0A4473FE40FE}" destId="{40A35F1F-1E9C-4B3A-B597-1BC234E4A1B6}" srcOrd="0" destOrd="0" presId="urn:microsoft.com/office/officeart/2005/8/layout/hierarchy2"/>
    <dgm:cxn modelId="{43C0A983-DEAA-46F1-8484-92120DEEC338}" type="presParOf" srcId="{A6395D2A-B195-43D6-A070-9D409033A472}" destId="{DEE6746F-A69E-4DCA-B022-13AE2DDAD9AF}" srcOrd="1" destOrd="0" presId="urn:microsoft.com/office/officeart/2005/8/layout/hierarchy2"/>
    <dgm:cxn modelId="{B60D19B7-AFC1-408C-8DA2-25034CE7F44B}" type="presParOf" srcId="{DEE6746F-A69E-4DCA-B022-13AE2DDAD9AF}" destId="{B55C442C-689E-4733-97C4-ACBA933C5384}" srcOrd="0" destOrd="0" presId="urn:microsoft.com/office/officeart/2005/8/layout/hierarchy2"/>
    <dgm:cxn modelId="{47862B6D-9C9F-41F8-96A1-C223E8F4E11E}" type="presParOf" srcId="{DEE6746F-A69E-4DCA-B022-13AE2DDAD9AF}" destId="{F49F88E1-25F1-4583-95F2-CDE26E0B7F46}" srcOrd="1" destOrd="0" presId="urn:microsoft.com/office/officeart/2005/8/layout/hierarchy2"/>
    <dgm:cxn modelId="{A78A5348-7A91-4691-A6B3-0EE52FE61ECC}" type="presParOf" srcId="{A6395D2A-B195-43D6-A070-9D409033A472}" destId="{20B15ABD-593F-4D3C-9E38-7009955DC4C6}" srcOrd="2" destOrd="0" presId="urn:microsoft.com/office/officeart/2005/8/layout/hierarchy2"/>
    <dgm:cxn modelId="{5CA7D6CE-1EAE-4189-A824-7BBA7D756BC9}" type="presParOf" srcId="{20B15ABD-593F-4D3C-9E38-7009955DC4C6}" destId="{5DE26C57-CC3B-4AF3-8ED5-CC62A64CA661}" srcOrd="0" destOrd="0" presId="urn:microsoft.com/office/officeart/2005/8/layout/hierarchy2"/>
    <dgm:cxn modelId="{702FDB2F-D666-44F6-AA25-51AB25862AAD}" type="presParOf" srcId="{A6395D2A-B195-43D6-A070-9D409033A472}" destId="{445C4D8D-D284-4E2B-888F-E358644C5100}" srcOrd="3" destOrd="0" presId="urn:microsoft.com/office/officeart/2005/8/layout/hierarchy2"/>
    <dgm:cxn modelId="{1F3C7D99-0177-42C9-B015-0781495A8762}" type="presParOf" srcId="{445C4D8D-D284-4E2B-888F-E358644C5100}" destId="{D853337D-C62C-47DD-AB19-646BF17D1B7C}" srcOrd="0" destOrd="0" presId="urn:microsoft.com/office/officeart/2005/8/layout/hierarchy2"/>
    <dgm:cxn modelId="{9F5D3B3C-7A4E-4C12-A5D3-865E5883A409}" type="presParOf" srcId="{445C4D8D-D284-4E2B-888F-E358644C5100}" destId="{AD26DAD1-5CFF-4BF7-89EE-FB28451448B7}" srcOrd="1" destOrd="0" presId="urn:microsoft.com/office/officeart/2005/8/layout/hierarchy2"/>
    <dgm:cxn modelId="{62BA3591-6313-415C-8285-F5538077EF22}" type="presParOf" srcId="{A6395D2A-B195-43D6-A070-9D409033A472}" destId="{AE5E3967-F276-4218-A768-373F4529F96A}" srcOrd="4" destOrd="0" presId="urn:microsoft.com/office/officeart/2005/8/layout/hierarchy2"/>
    <dgm:cxn modelId="{82036D1E-AD9D-4B6C-B926-1926F50B36DC}" type="presParOf" srcId="{AE5E3967-F276-4218-A768-373F4529F96A}" destId="{CE356620-4F25-4B06-9EBC-D06C898DB9AC}" srcOrd="0" destOrd="0" presId="urn:microsoft.com/office/officeart/2005/8/layout/hierarchy2"/>
    <dgm:cxn modelId="{EBDE413D-3B3F-4B99-A41D-D2F52AB91B82}" type="presParOf" srcId="{A6395D2A-B195-43D6-A070-9D409033A472}" destId="{2B1A0A51-62CF-4713-83DF-1270B2D553CB}" srcOrd="5" destOrd="0" presId="urn:microsoft.com/office/officeart/2005/8/layout/hierarchy2"/>
    <dgm:cxn modelId="{9D0A4A28-CF1B-40D6-9D7C-AC2603054D66}" type="presParOf" srcId="{2B1A0A51-62CF-4713-83DF-1270B2D553CB}" destId="{1981AF89-7A0C-4DF8-B96B-C0D5F9229719}" srcOrd="0" destOrd="0" presId="urn:microsoft.com/office/officeart/2005/8/layout/hierarchy2"/>
    <dgm:cxn modelId="{487E32AE-825A-4B2C-B074-EB78B7E59E43}" type="presParOf" srcId="{2B1A0A51-62CF-4713-83DF-1270B2D553CB}" destId="{D3C705D7-1FFC-4DC0-99C6-9A431CFFCD6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402C0A-65E9-4195-9DD5-608FDCE9EC7A}" type="doc">
      <dgm:prSet loTypeId="urn:microsoft.com/office/officeart/2005/8/layout/hProcess4" loCatId="process" qsTypeId="urn:microsoft.com/office/officeart/2005/8/quickstyle/simple2" qsCatId="simple" csTypeId="urn:microsoft.com/office/officeart/2005/8/colors/accent5_2" csCatId="accent5" phldr="1"/>
      <dgm:spPr/>
      <dgm:t>
        <a:bodyPr/>
        <a:lstStyle/>
        <a:p>
          <a:endParaRPr lang="en-US"/>
        </a:p>
      </dgm:t>
    </dgm:pt>
    <dgm:pt modelId="{04345366-F3D3-415D-8321-3B1A41DFE982}">
      <dgm:prSet/>
      <dgm:spPr/>
      <dgm:t>
        <a:bodyPr/>
        <a:lstStyle/>
        <a:p>
          <a:r>
            <a:rPr lang="en-US" smtClean="0">
              <a:latin typeface="Franklin Gothic Demi Cond" panose="020B0706030402020204" pitchFamily="34" charset="0"/>
            </a:rPr>
            <a:t>Primary</a:t>
          </a:r>
          <a:endParaRPr lang="en-US" dirty="0">
            <a:latin typeface="Franklin Gothic Demi Cond" panose="020B0706030402020204" pitchFamily="34" charset="0"/>
          </a:endParaRPr>
        </a:p>
      </dgm:t>
    </dgm:pt>
    <dgm:pt modelId="{C8492878-E683-49C4-A6C3-BD07C2181FFF}" type="parTrans" cxnId="{5AAA7B7D-9433-44E1-8D31-5AEDCA95FB58}">
      <dgm:prSet/>
      <dgm:spPr/>
      <dgm:t>
        <a:bodyPr/>
        <a:lstStyle/>
        <a:p>
          <a:endParaRPr lang="en-US"/>
        </a:p>
      </dgm:t>
    </dgm:pt>
    <dgm:pt modelId="{9A176179-ABCB-4A8D-B644-685B9200805A}" type="sibTrans" cxnId="{5AAA7B7D-9433-44E1-8D31-5AEDCA95FB58}">
      <dgm:prSet/>
      <dgm:spPr/>
      <dgm:t>
        <a:bodyPr/>
        <a:lstStyle/>
        <a:p>
          <a:endParaRPr lang="en-US">
            <a:latin typeface="Franklin Gothic Demi Cond" panose="020B0706030402020204" pitchFamily="34" charset="0"/>
          </a:endParaRPr>
        </a:p>
      </dgm:t>
    </dgm:pt>
    <dgm:pt modelId="{1087B118-4FE4-4893-955B-84751E3C1E18}">
      <dgm:prSet/>
      <dgm:spPr/>
      <dgm:t>
        <a:bodyPr/>
        <a:lstStyle/>
        <a:p>
          <a:r>
            <a:rPr lang="en-US" dirty="0" smtClean="0">
              <a:latin typeface="Franklin Gothic Demi Cond" panose="020B0706030402020204" pitchFamily="34" charset="0"/>
            </a:rPr>
            <a:t>Medium of Exchange</a:t>
          </a:r>
        </a:p>
      </dgm:t>
    </dgm:pt>
    <dgm:pt modelId="{5E498C15-3E22-40A8-9EEF-EDCD6445458A}" type="parTrans" cxnId="{94A65266-2B20-4936-B6F2-2B281E0834CB}">
      <dgm:prSet/>
      <dgm:spPr/>
      <dgm:t>
        <a:bodyPr/>
        <a:lstStyle/>
        <a:p>
          <a:endParaRPr lang="en-US"/>
        </a:p>
      </dgm:t>
    </dgm:pt>
    <dgm:pt modelId="{982955A6-9D93-4D1A-BE37-40BCCC5B80BB}" type="sibTrans" cxnId="{94A65266-2B20-4936-B6F2-2B281E0834CB}">
      <dgm:prSet/>
      <dgm:spPr/>
      <dgm:t>
        <a:bodyPr/>
        <a:lstStyle/>
        <a:p>
          <a:endParaRPr lang="en-US"/>
        </a:p>
      </dgm:t>
    </dgm:pt>
    <dgm:pt modelId="{94891447-DBBB-4F91-8817-99EABD15F6AB}">
      <dgm:prSet/>
      <dgm:spPr/>
      <dgm:t>
        <a:bodyPr/>
        <a:lstStyle/>
        <a:p>
          <a:r>
            <a:rPr lang="en-US" dirty="0" smtClean="0">
              <a:latin typeface="Franklin Gothic Demi Cond" panose="020B0706030402020204" pitchFamily="34" charset="0"/>
            </a:rPr>
            <a:t>Measure of Value</a:t>
          </a:r>
        </a:p>
      </dgm:t>
    </dgm:pt>
    <dgm:pt modelId="{1C396920-865A-475A-9F5D-96AAA1487D35}" type="parTrans" cxnId="{9167E0A4-0BE4-412D-BB94-736EC35FF336}">
      <dgm:prSet/>
      <dgm:spPr/>
      <dgm:t>
        <a:bodyPr/>
        <a:lstStyle/>
        <a:p>
          <a:endParaRPr lang="en-US"/>
        </a:p>
      </dgm:t>
    </dgm:pt>
    <dgm:pt modelId="{3C38604D-AC99-4E2F-9B5E-C56BA74546D1}" type="sibTrans" cxnId="{9167E0A4-0BE4-412D-BB94-736EC35FF336}">
      <dgm:prSet/>
      <dgm:spPr/>
      <dgm:t>
        <a:bodyPr/>
        <a:lstStyle/>
        <a:p>
          <a:endParaRPr lang="en-US"/>
        </a:p>
      </dgm:t>
    </dgm:pt>
    <dgm:pt modelId="{FE4BD35D-D08F-4627-8A24-FB4D21EF4F1E}">
      <dgm:prSet/>
      <dgm:spPr/>
      <dgm:t>
        <a:bodyPr/>
        <a:lstStyle/>
        <a:p>
          <a:r>
            <a:rPr lang="en-US" dirty="0" smtClean="0">
              <a:latin typeface="Franklin Gothic Demi Cond" panose="020B0706030402020204" pitchFamily="34" charset="0"/>
            </a:rPr>
            <a:t>Derivative</a:t>
          </a:r>
        </a:p>
      </dgm:t>
    </dgm:pt>
    <dgm:pt modelId="{E49C7CEE-C7C4-40D7-81EF-C026860712B0}" type="parTrans" cxnId="{53BB3405-68EC-42A6-94B2-B40C3A3C30B5}">
      <dgm:prSet/>
      <dgm:spPr/>
      <dgm:t>
        <a:bodyPr/>
        <a:lstStyle/>
        <a:p>
          <a:endParaRPr lang="en-US"/>
        </a:p>
      </dgm:t>
    </dgm:pt>
    <dgm:pt modelId="{1B2AF6E1-C66F-4F82-AAFF-9C3233111548}" type="sibTrans" cxnId="{53BB3405-68EC-42A6-94B2-B40C3A3C30B5}">
      <dgm:prSet/>
      <dgm:spPr/>
      <dgm:t>
        <a:bodyPr/>
        <a:lstStyle/>
        <a:p>
          <a:endParaRPr lang="en-US"/>
        </a:p>
      </dgm:t>
    </dgm:pt>
    <dgm:pt modelId="{979A0443-BA28-4E8D-9506-EA5D608D20BE}" type="pres">
      <dgm:prSet presAssocID="{B5402C0A-65E9-4195-9DD5-608FDCE9EC7A}" presName="Name0" presStyleCnt="0">
        <dgm:presLayoutVars>
          <dgm:dir/>
          <dgm:animLvl val="lvl"/>
          <dgm:resizeHandles val="exact"/>
        </dgm:presLayoutVars>
      </dgm:prSet>
      <dgm:spPr/>
      <dgm:t>
        <a:bodyPr/>
        <a:lstStyle/>
        <a:p>
          <a:endParaRPr lang="en-US"/>
        </a:p>
      </dgm:t>
    </dgm:pt>
    <dgm:pt modelId="{55649E2C-95D7-4DF4-BE56-FAB0F184CA14}" type="pres">
      <dgm:prSet presAssocID="{B5402C0A-65E9-4195-9DD5-608FDCE9EC7A}" presName="tSp" presStyleCnt="0"/>
      <dgm:spPr/>
    </dgm:pt>
    <dgm:pt modelId="{A3B89495-478B-495E-B292-B9E394CB12BF}" type="pres">
      <dgm:prSet presAssocID="{B5402C0A-65E9-4195-9DD5-608FDCE9EC7A}" presName="bSp" presStyleCnt="0"/>
      <dgm:spPr/>
    </dgm:pt>
    <dgm:pt modelId="{D2A2AB82-18A8-41D7-BDCC-EE1D072A6B4F}" type="pres">
      <dgm:prSet presAssocID="{B5402C0A-65E9-4195-9DD5-608FDCE9EC7A}" presName="process" presStyleCnt="0"/>
      <dgm:spPr/>
    </dgm:pt>
    <dgm:pt modelId="{D544D911-F1A3-400E-AEC7-33C091635A2A}" type="pres">
      <dgm:prSet presAssocID="{04345366-F3D3-415D-8321-3B1A41DFE982}" presName="composite1" presStyleCnt="0"/>
      <dgm:spPr/>
    </dgm:pt>
    <dgm:pt modelId="{C9E9C88D-4009-44FE-BE61-5FF2D597FC09}" type="pres">
      <dgm:prSet presAssocID="{04345366-F3D3-415D-8321-3B1A41DFE982}" presName="dummyNode1" presStyleLbl="node1" presStyleIdx="0" presStyleCnt="2"/>
      <dgm:spPr/>
    </dgm:pt>
    <dgm:pt modelId="{0AA622FA-34FB-4CF4-A9FF-447AE95F1DC0}" type="pres">
      <dgm:prSet presAssocID="{04345366-F3D3-415D-8321-3B1A41DFE982}" presName="childNode1" presStyleLbl="bgAcc1" presStyleIdx="0" presStyleCnt="2">
        <dgm:presLayoutVars>
          <dgm:bulletEnabled val="1"/>
        </dgm:presLayoutVars>
      </dgm:prSet>
      <dgm:spPr/>
      <dgm:t>
        <a:bodyPr/>
        <a:lstStyle/>
        <a:p>
          <a:endParaRPr lang="en-US"/>
        </a:p>
      </dgm:t>
    </dgm:pt>
    <dgm:pt modelId="{2A60B786-DAFD-4583-B1A4-0324DD488DD7}" type="pres">
      <dgm:prSet presAssocID="{04345366-F3D3-415D-8321-3B1A41DFE982}" presName="childNode1tx" presStyleLbl="bgAcc1" presStyleIdx="0" presStyleCnt="2">
        <dgm:presLayoutVars>
          <dgm:bulletEnabled val="1"/>
        </dgm:presLayoutVars>
      </dgm:prSet>
      <dgm:spPr/>
      <dgm:t>
        <a:bodyPr/>
        <a:lstStyle/>
        <a:p>
          <a:endParaRPr lang="en-US"/>
        </a:p>
      </dgm:t>
    </dgm:pt>
    <dgm:pt modelId="{34A9FEB9-AB99-4214-A3AD-47EC4E848E8D}" type="pres">
      <dgm:prSet presAssocID="{04345366-F3D3-415D-8321-3B1A41DFE982}" presName="parentNode1" presStyleLbl="node1" presStyleIdx="0" presStyleCnt="2">
        <dgm:presLayoutVars>
          <dgm:chMax val="1"/>
          <dgm:bulletEnabled val="1"/>
        </dgm:presLayoutVars>
      </dgm:prSet>
      <dgm:spPr/>
      <dgm:t>
        <a:bodyPr/>
        <a:lstStyle/>
        <a:p>
          <a:endParaRPr lang="en-US"/>
        </a:p>
      </dgm:t>
    </dgm:pt>
    <dgm:pt modelId="{1B2987C7-D116-4540-97D9-146398EE1F34}" type="pres">
      <dgm:prSet presAssocID="{04345366-F3D3-415D-8321-3B1A41DFE982}" presName="connSite1" presStyleCnt="0"/>
      <dgm:spPr/>
    </dgm:pt>
    <dgm:pt modelId="{AD99187C-8B31-4826-ABA9-006096E32F45}" type="pres">
      <dgm:prSet presAssocID="{9A176179-ABCB-4A8D-B644-685B9200805A}" presName="Name9" presStyleLbl="sibTrans2D1" presStyleIdx="0" presStyleCnt="1"/>
      <dgm:spPr/>
      <dgm:t>
        <a:bodyPr/>
        <a:lstStyle/>
        <a:p>
          <a:endParaRPr lang="en-US"/>
        </a:p>
      </dgm:t>
    </dgm:pt>
    <dgm:pt modelId="{24554DA2-C8CB-4C7E-98EF-79A523EE9662}" type="pres">
      <dgm:prSet presAssocID="{FE4BD35D-D08F-4627-8A24-FB4D21EF4F1E}" presName="composite2" presStyleCnt="0"/>
      <dgm:spPr/>
    </dgm:pt>
    <dgm:pt modelId="{CF603667-05E4-4ADF-B763-638D8242CE8B}" type="pres">
      <dgm:prSet presAssocID="{FE4BD35D-D08F-4627-8A24-FB4D21EF4F1E}" presName="dummyNode2" presStyleLbl="node1" presStyleIdx="0" presStyleCnt="2"/>
      <dgm:spPr/>
    </dgm:pt>
    <dgm:pt modelId="{5353F8EC-BC52-4EA5-9224-3E74ED23D3E9}" type="pres">
      <dgm:prSet presAssocID="{FE4BD35D-D08F-4627-8A24-FB4D21EF4F1E}" presName="childNode2" presStyleLbl="bgAcc1" presStyleIdx="1" presStyleCnt="2">
        <dgm:presLayoutVars>
          <dgm:bulletEnabled val="1"/>
        </dgm:presLayoutVars>
      </dgm:prSet>
      <dgm:spPr/>
    </dgm:pt>
    <dgm:pt modelId="{D5F16633-684A-480D-A895-B7C14A7BD0F2}" type="pres">
      <dgm:prSet presAssocID="{FE4BD35D-D08F-4627-8A24-FB4D21EF4F1E}" presName="childNode2tx" presStyleLbl="bgAcc1" presStyleIdx="1" presStyleCnt="2">
        <dgm:presLayoutVars>
          <dgm:bulletEnabled val="1"/>
        </dgm:presLayoutVars>
      </dgm:prSet>
      <dgm:spPr/>
    </dgm:pt>
    <dgm:pt modelId="{56B9C0A7-D6E2-4D9B-B147-C782D37424FC}" type="pres">
      <dgm:prSet presAssocID="{FE4BD35D-D08F-4627-8A24-FB4D21EF4F1E}" presName="parentNode2" presStyleLbl="node1" presStyleIdx="1" presStyleCnt="2">
        <dgm:presLayoutVars>
          <dgm:chMax val="0"/>
          <dgm:bulletEnabled val="1"/>
        </dgm:presLayoutVars>
      </dgm:prSet>
      <dgm:spPr/>
      <dgm:t>
        <a:bodyPr/>
        <a:lstStyle/>
        <a:p>
          <a:endParaRPr lang="en-US"/>
        </a:p>
      </dgm:t>
    </dgm:pt>
    <dgm:pt modelId="{22B7878E-6967-45B3-93B1-CA21A7BF796D}" type="pres">
      <dgm:prSet presAssocID="{FE4BD35D-D08F-4627-8A24-FB4D21EF4F1E}" presName="connSite2" presStyleCnt="0"/>
      <dgm:spPr/>
    </dgm:pt>
  </dgm:ptLst>
  <dgm:cxnLst>
    <dgm:cxn modelId="{9167E0A4-0BE4-412D-BB94-736EC35FF336}" srcId="{04345366-F3D3-415D-8321-3B1A41DFE982}" destId="{94891447-DBBB-4F91-8817-99EABD15F6AB}" srcOrd="1" destOrd="0" parTransId="{1C396920-865A-475A-9F5D-96AAA1487D35}" sibTransId="{3C38604D-AC99-4E2F-9B5E-C56BA74546D1}"/>
    <dgm:cxn modelId="{F1244373-6837-4E89-83B4-9672AED54569}" type="presOf" srcId="{1087B118-4FE4-4893-955B-84751E3C1E18}" destId="{2A60B786-DAFD-4583-B1A4-0324DD488DD7}" srcOrd="1" destOrd="0" presId="urn:microsoft.com/office/officeart/2005/8/layout/hProcess4"/>
    <dgm:cxn modelId="{D1070093-184C-414B-9324-5EB23F7F338C}" type="presOf" srcId="{94891447-DBBB-4F91-8817-99EABD15F6AB}" destId="{0AA622FA-34FB-4CF4-A9FF-447AE95F1DC0}" srcOrd="0" destOrd="1" presId="urn:microsoft.com/office/officeart/2005/8/layout/hProcess4"/>
    <dgm:cxn modelId="{318DD8B7-6C37-4444-AB6E-DB48F6CDE621}" type="presOf" srcId="{04345366-F3D3-415D-8321-3B1A41DFE982}" destId="{34A9FEB9-AB99-4214-A3AD-47EC4E848E8D}" srcOrd="0" destOrd="0" presId="urn:microsoft.com/office/officeart/2005/8/layout/hProcess4"/>
    <dgm:cxn modelId="{5AAA7B7D-9433-44E1-8D31-5AEDCA95FB58}" srcId="{B5402C0A-65E9-4195-9DD5-608FDCE9EC7A}" destId="{04345366-F3D3-415D-8321-3B1A41DFE982}" srcOrd="0" destOrd="0" parTransId="{C8492878-E683-49C4-A6C3-BD07C2181FFF}" sibTransId="{9A176179-ABCB-4A8D-B644-685B9200805A}"/>
    <dgm:cxn modelId="{94A65266-2B20-4936-B6F2-2B281E0834CB}" srcId="{04345366-F3D3-415D-8321-3B1A41DFE982}" destId="{1087B118-4FE4-4893-955B-84751E3C1E18}" srcOrd="0" destOrd="0" parTransId="{5E498C15-3E22-40A8-9EEF-EDCD6445458A}" sibTransId="{982955A6-9D93-4D1A-BE37-40BCCC5B80BB}"/>
    <dgm:cxn modelId="{D6F682C0-649F-4C86-A74F-2ABF344A9440}" type="presOf" srcId="{1087B118-4FE4-4893-955B-84751E3C1E18}" destId="{0AA622FA-34FB-4CF4-A9FF-447AE95F1DC0}" srcOrd="0" destOrd="0" presId="urn:microsoft.com/office/officeart/2005/8/layout/hProcess4"/>
    <dgm:cxn modelId="{26E100CA-E6F4-4BC1-BEF9-FDDBF51E9D88}" type="presOf" srcId="{94891447-DBBB-4F91-8817-99EABD15F6AB}" destId="{2A60B786-DAFD-4583-B1A4-0324DD488DD7}" srcOrd="1" destOrd="1" presId="urn:microsoft.com/office/officeart/2005/8/layout/hProcess4"/>
    <dgm:cxn modelId="{53BB3405-68EC-42A6-94B2-B40C3A3C30B5}" srcId="{B5402C0A-65E9-4195-9DD5-608FDCE9EC7A}" destId="{FE4BD35D-D08F-4627-8A24-FB4D21EF4F1E}" srcOrd="1" destOrd="0" parTransId="{E49C7CEE-C7C4-40D7-81EF-C026860712B0}" sibTransId="{1B2AF6E1-C66F-4F82-AAFF-9C3233111548}"/>
    <dgm:cxn modelId="{B2E6CA7C-489C-4CF0-9374-F1F5F9ADC855}" type="presOf" srcId="{FE4BD35D-D08F-4627-8A24-FB4D21EF4F1E}" destId="{56B9C0A7-D6E2-4D9B-B147-C782D37424FC}" srcOrd="0" destOrd="0" presId="urn:microsoft.com/office/officeart/2005/8/layout/hProcess4"/>
    <dgm:cxn modelId="{834A7880-8FE2-4587-80E2-D0D3C2F9E2AD}" type="presOf" srcId="{9A176179-ABCB-4A8D-B644-685B9200805A}" destId="{AD99187C-8B31-4826-ABA9-006096E32F45}" srcOrd="0" destOrd="0" presId="urn:microsoft.com/office/officeart/2005/8/layout/hProcess4"/>
    <dgm:cxn modelId="{AC3C5767-EDF5-4578-88B3-4CFCF6D42D0C}" type="presOf" srcId="{B5402C0A-65E9-4195-9DD5-608FDCE9EC7A}" destId="{979A0443-BA28-4E8D-9506-EA5D608D20BE}" srcOrd="0" destOrd="0" presId="urn:microsoft.com/office/officeart/2005/8/layout/hProcess4"/>
    <dgm:cxn modelId="{AD4A6BDC-E259-49BC-B79C-E25A73C8B42E}" type="presParOf" srcId="{979A0443-BA28-4E8D-9506-EA5D608D20BE}" destId="{55649E2C-95D7-4DF4-BE56-FAB0F184CA14}" srcOrd="0" destOrd="0" presId="urn:microsoft.com/office/officeart/2005/8/layout/hProcess4"/>
    <dgm:cxn modelId="{07A69D85-51A8-4C1B-9ECD-17F3B1F2AD57}" type="presParOf" srcId="{979A0443-BA28-4E8D-9506-EA5D608D20BE}" destId="{A3B89495-478B-495E-B292-B9E394CB12BF}" srcOrd="1" destOrd="0" presId="urn:microsoft.com/office/officeart/2005/8/layout/hProcess4"/>
    <dgm:cxn modelId="{98B94E07-E535-461E-8D93-ADA698ED6454}" type="presParOf" srcId="{979A0443-BA28-4E8D-9506-EA5D608D20BE}" destId="{D2A2AB82-18A8-41D7-BDCC-EE1D072A6B4F}" srcOrd="2" destOrd="0" presId="urn:microsoft.com/office/officeart/2005/8/layout/hProcess4"/>
    <dgm:cxn modelId="{F2EAB232-1644-44A4-B8A5-EAF9CF74AE8B}" type="presParOf" srcId="{D2A2AB82-18A8-41D7-BDCC-EE1D072A6B4F}" destId="{D544D911-F1A3-400E-AEC7-33C091635A2A}" srcOrd="0" destOrd="0" presId="urn:microsoft.com/office/officeart/2005/8/layout/hProcess4"/>
    <dgm:cxn modelId="{3FA59630-1995-48B7-BF72-4FAF57891FA3}" type="presParOf" srcId="{D544D911-F1A3-400E-AEC7-33C091635A2A}" destId="{C9E9C88D-4009-44FE-BE61-5FF2D597FC09}" srcOrd="0" destOrd="0" presId="urn:microsoft.com/office/officeart/2005/8/layout/hProcess4"/>
    <dgm:cxn modelId="{DC0CA53F-F380-472A-BE33-A8A0A3874A54}" type="presParOf" srcId="{D544D911-F1A3-400E-AEC7-33C091635A2A}" destId="{0AA622FA-34FB-4CF4-A9FF-447AE95F1DC0}" srcOrd="1" destOrd="0" presId="urn:microsoft.com/office/officeart/2005/8/layout/hProcess4"/>
    <dgm:cxn modelId="{A362DBFB-3C97-45AF-AD31-BCC23B650018}" type="presParOf" srcId="{D544D911-F1A3-400E-AEC7-33C091635A2A}" destId="{2A60B786-DAFD-4583-B1A4-0324DD488DD7}" srcOrd="2" destOrd="0" presId="urn:microsoft.com/office/officeart/2005/8/layout/hProcess4"/>
    <dgm:cxn modelId="{3B7C15E0-AF01-4D3F-AA20-EAC4E84C4128}" type="presParOf" srcId="{D544D911-F1A3-400E-AEC7-33C091635A2A}" destId="{34A9FEB9-AB99-4214-A3AD-47EC4E848E8D}" srcOrd="3" destOrd="0" presId="urn:microsoft.com/office/officeart/2005/8/layout/hProcess4"/>
    <dgm:cxn modelId="{1F826375-552C-4120-BDAB-ABCABB18CCAD}" type="presParOf" srcId="{D544D911-F1A3-400E-AEC7-33C091635A2A}" destId="{1B2987C7-D116-4540-97D9-146398EE1F34}" srcOrd="4" destOrd="0" presId="urn:microsoft.com/office/officeart/2005/8/layout/hProcess4"/>
    <dgm:cxn modelId="{98E4B5C0-918D-4E64-9FDA-2CAD88C16C1E}" type="presParOf" srcId="{D2A2AB82-18A8-41D7-BDCC-EE1D072A6B4F}" destId="{AD99187C-8B31-4826-ABA9-006096E32F45}" srcOrd="1" destOrd="0" presId="urn:microsoft.com/office/officeart/2005/8/layout/hProcess4"/>
    <dgm:cxn modelId="{13CBBDF4-6AA8-4E63-937B-CE1F5ACF9AEF}" type="presParOf" srcId="{D2A2AB82-18A8-41D7-BDCC-EE1D072A6B4F}" destId="{24554DA2-C8CB-4C7E-98EF-79A523EE9662}" srcOrd="2" destOrd="0" presId="urn:microsoft.com/office/officeart/2005/8/layout/hProcess4"/>
    <dgm:cxn modelId="{E1E88002-3CB2-436D-A50A-49757CAEFF29}" type="presParOf" srcId="{24554DA2-C8CB-4C7E-98EF-79A523EE9662}" destId="{CF603667-05E4-4ADF-B763-638D8242CE8B}" srcOrd="0" destOrd="0" presId="urn:microsoft.com/office/officeart/2005/8/layout/hProcess4"/>
    <dgm:cxn modelId="{AE88B69F-5850-4129-A986-728D5D5DE3E8}" type="presParOf" srcId="{24554DA2-C8CB-4C7E-98EF-79A523EE9662}" destId="{5353F8EC-BC52-4EA5-9224-3E74ED23D3E9}" srcOrd="1" destOrd="0" presId="urn:microsoft.com/office/officeart/2005/8/layout/hProcess4"/>
    <dgm:cxn modelId="{3EAD9B45-11A9-4C4E-A215-B40525FF29D0}" type="presParOf" srcId="{24554DA2-C8CB-4C7E-98EF-79A523EE9662}" destId="{D5F16633-684A-480D-A895-B7C14A7BD0F2}" srcOrd="2" destOrd="0" presId="urn:microsoft.com/office/officeart/2005/8/layout/hProcess4"/>
    <dgm:cxn modelId="{C7BDF7D7-26AA-492E-8FE1-66B5E9F6EFA2}" type="presParOf" srcId="{24554DA2-C8CB-4C7E-98EF-79A523EE9662}" destId="{56B9C0A7-D6E2-4D9B-B147-C782D37424FC}" srcOrd="3" destOrd="0" presId="urn:microsoft.com/office/officeart/2005/8/layout/hProcess4"/>
    <dgm:cxn modelId="{CD902D51-F4B0-4F3E-AEB5-288750EE0DAD}" type="presParOf" srcId="{24554DA2-C8CB-4C7E-98EF-79A523EE9662}" destId="{22B7878E-6967-45B3-93B1-CA21A7BF796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402C0A-65E9-4195-9DD5-608FDCE9EC7A}" type="doc">
      <dgm:prSet loTypeId="urn:microsoft.com/office/officeart/2005/8/layout/hProcess4" loCatId="process" qsTypeId="urn:microsoft.com/office/officeart/2005/8/quickstyle/simple2" qsCatId="simple" csTypeId="urn:microsoft.com/office/officeart/2005/8/colors/accent5_2" csCatId="accent5" phldr="1"/>
      <dgm:spPr/>
      <dgm:t>
        <a:bodyPr/>
        <a:lstStyle/>
        <a:p>
          <a:endParaRPr lang="en-US"/>
        </a:p>
      </dgm:t>
    </dgm:pt>
    <dgm:pt modelId="{04345366-F3D3-415D-8321-3B1A41DFE982}">
      <dgm:prSet/>
      <dgm:spPr/>
      <dgm:t>
        <a:bodyPr/>
        <a:lstStyle/>
        <a:p>
          <a:r>
            <a:rPr lang="en-US" smtClean="0"/>
            <a:t>Primary</a:t>
          </a:r>
          <a:endParaRPr lang="en-US" dirty="0"/>
        </a:p>
      </dgm:t>
    </dgm:pt>
    <dgm:pt modelId="{C8492878-E683-49C4-A6C3-BD07C2181FFF}" type="parTrans" cxnId="{5AAA7B7D-9433-44E1-8D31-5AEDCA95FB58}">
      <dgm:prSet/>
      <dgm:spPr/>
      <dgm:t>
        <a:bodyPr/>
        <a:lstStyle/>
        <a:p>
          <a:endParaRPr lang="en-US"/>
        </a:p>
      </dgm:t>
    </dgm:pt>
    <dgm:pt modelId="{9A176179-ABCB-4A8D-B644-685B9200805A}" type="sibTrans" cxnId="{5AAA7B7D-9433-44E1-8D31-5AEDCA95FB58}">
      <dgm:prSet/>
      <dgm:spPr/>
      <dgm:t>
        <a:bodyPr/>
        <a:lstStyle/>
        <a:p>
          <a:endParaRPr lang="en-US"/>
        </a:p>
      </dgm:t>
    </dgm:pt>
    <dgm:pt modelId="{66D6FE5C-6FA9-4854-9980-47F423C606E7}">
      <dgm:prSet custT="1"/>
      <dgm:spPr/>
      <dgm:t>
        <a:bodyPr/>
        <a:lstStyle/>
        <a:p>
          <a:r>
            <a:rPr lang="en-US" sz="3600" dirty="0" smtClean="0">
              <a:latin typeface="Franklin Gothic Demi Cond" panose="020B0706030402020204" pitchFamily="34" charset="0"/>
            </a:rPr>
            <a:t>Medium of Exchange</a:t>
          </a:r>
        </a:p>
      </dgm:t>
    </dgm:pt>
    <dgm:pt modelId="{C19E5753-81EB-4ADF-A052-323FC6FCD455}" type="parTrans" cxnId="{7C8B1309-AD5A-4C65-B666-E855F1EF105B}">
      <dgm:prSet/>
      <dgm:spPr/>
      <dgm:t>
        <a:bodyPr/>
        <a:lstStyle/>
        <a:p>
          <a:endParaRPr lang="en-US"/>
        </a:p>
      </dgm:t>
    </dgm:pt>
    <dgm:pt modelId="{4300A590-59B4-4A6B-8D44-D6CFB0D26E72}" type="sibTrans" cxnId="{7C8B1309-AD5A-4C65-B666-E855F1EF105B}">
      <dgm:prSet/>
      <dgm:spPr/>
      <dgm:t>
        <a:bodyPr/>
        <a:lstStyle/>
        <a:p>
          <a:endParaRPr lang="en-US"/>
        </a:p>
      </dgm:t>
    </dgm:pt>
    <dgm:pt modelId="{E4040300-1FA6-4CA1-BE18-EA7CF53B0015}">
      <dgm:prSet custT="1"/>
      <dgm:spPr/>
      <dgm:t>
        <a:bodyPr/>
        <a:lstStyle/>
        <a:p>
          <a:r>
            <a:rPr lang="en-US" sz="3600" dirty="0" smtClean="0">
              <a:latin typeface="Franklin Gothic Demi Cond" panose="020B0706030402020204" pitchFamily="34" charset="0"/>
            </a:rPr>
            <a:t>Measure of Value</a:t>
          </a:r>
        </a:p>
      </dgm:t>
    </dgm:pt>
    <dgm:pt modelId="{54A4BCE5-1C28-4BEE-A605-68210364A1D9}" type="parTrans" cxnId="{C025E1DD-6EAD-4B45-AD30-82D961910C93}">
      <dgm:prSet/>
      <dgm:spPr/>
      <dgm:t>
        <a:bodyPr/>
        <a:lstStyle/>
        <a:p>
          <a:endParaRPr lang="en-US"/>
        </a:p>
      </dgm:t>
    </dgm:pt>
    <dgm:pt modelId="{CAEA2F3B-E7A1-45D7-BD70-FEE6E8C87E3F}" type="sibTrans" cxnId="{C025E1DD-6EAD-4B45-AD30-82D961910C93}">
      <dgm:prSet/>
      <dgm:spPr/>
      <dgm:t>
        <a:bodyPr/>
        <a:lstStyle/>
        <a:p>
          <a:endParaRPr lang="en-US"/>
        </a:p>
      </dgm:t>
    </dgm:pt>
    <dgm:pt modelId="{772D990A-D5F2-4019-A747-C4BB2E3D898E}">
      <dgm:prSet/>
      <dgm:spPr/>
      <dgm:t>
        <a:bodyPr/>
        <a:lstStyle/>
        <a:p>
          <a:r>
            <a:rPr lang="en-US" smtClean="0"/>
            <a:t>Derivative</a:t>
          </a:r>
        </a:p>
      </dgm:t>
    </dgm:pt>
    <dgm:pt modelId="{AED9BADD-8A79-4BAB-86D4-3F88891D2414}" type="parTrans" cxnId="{4EB8A4F9-191F-450A-B8FC-C49C94439834}">
      <dgm:prSet/>
      <dgm:spPr/>
      <dgm:t>
        <a:bodyPr/>
        <a:lstStyle/>
        <a:p>
          <a:endParaRPr lang="en-US"/>
        </a:p>
      </dgm:t>
    </dgm:pt>
    <dgm:pt modelId="{9B1D30C8-654E-45B4-9149-4DE6BB949FA5}" type="sibTrans" cxnId="{4EB8A4F9-191F-450A-B8FC-C49C94439834}">
      <dgm:prSet/>
      <dgm:spPr/>
      <dgm:t>
        <a:bodyPr/>
        <a:lstStyle/>
        <a:p>
          <a:endParaRPr lang="en-US"/>
        </a:p>
      </dgm:t>
    </dgm:pt>
    <dgm:pt modelId="{A644C81C-C643-4C15-9FD7-55450B632745}">
      <dgm:prSet custT="1"/>
      <dgm:spPr/>
      <dgm:t>
        <a:bodyPr/>
        <a:lstStyle/>
        <a:p>
          <a:r>
            <a:rPr lang="en-US" sz="3600" dirty="0" smtClean="0">
              <a:latin typeface="Franklin Gothic Demi Cond" panose="020B0706030402020204" pitchFamily="34" charset="0"/>
            </a:rPr>
            <a:t>Store of Value</a:t>
          </a:r>
        </a:p>
      </dgm:t>
    </dgm:pt>
    <dgm:pt modelId="{4325D334-3A7B-4013-899D-A8575F72DA83}" type="parTrans" cxnId="{CA973924-1547-4074-BE5F-2B6D438382FE}">
      <dgm:prSet/>
      <dgm:spPr/>
      <dgm:t>
        <a:bodyPr/>
        <a:lstStyle/>
        <a:p>
          <a:endParaRPr lang="en-US"/>
        </a:p>
      </dgm:t>
    </dgm:pt>
    <dgm:pt modelId="{5D919774-FF8A-4330-BF51-BE99CB6F53D6}" type="sibTrans" cxnId="{CA973924-1547-4074-BE5F-2B6D438382FE}">
      <dgm:prSet/>
      <dgm:spPr/>
      <dgm:t>
        <a:bodyPr/>
        <a:lstStyle/>
        <a:p>
          <a:endParaRPr lang="en-US"/>
        </a:p>
      </dgm:t>
    </dgm:pt>
    <dgm:pt modelId="{7A30BCDB-92B8-494B-9887-FE840B9FE6F5}">
      <dgm:prSet custT="1"/>
      <dgm:spPr/>
      <dgm:t>
        <a:bodyPr/>
        <a:lstStyle/>
        <a:p>
          <a:r>
            <a:rPr lang="en-US" sz="3600" dirty="0" smtClean="0">
              <a:latin typeface="Franklin Gothic Demi Cond" panose="020B0706030402020204" pitchFamily="34" charset="0"/>
            </a:rPr>
            <a:t>Transfer of Value</a:t>
          </a:r>
        </a:p>
      </dgm:t>
    </dgm:pt>
    <dgm:pt modelId="{AAF347B2-813B-4284-8B7A-0FDA0E848A0B}" type="parTrans" cxnId="{E29C53CB-B587-4EE7-BDAE-B659E4F88D2D}">
      <dgm:prSet/>
      <dgm:spPr/>
      <dgm:t>
        <a:bodyPr/>
        <a:lstStyle/>
        <a:p>
          <a:endParaRPr lang="en-US"/>
        </a:p>
      </dgm:t>
    </dgm:pt>
    <dgm:pt modelId="{F4C831F8-ED5C-45B6-A3BA-CC0BB0844677}" type="sibTrans" cxnId="{E29C53CB-B587-4EE7-BDAE-B659E4F88D2D}">
      <dgm:prSet/>
      <dgm:spPr/>
      <dgm:t>
        <a:bodyPr/>
        <a:lstStyle/>
        <a:p>
          <a:endParaRPr lang="en-US"/>
        </a:p>
      </dgm:t>
    </dgm:pt>
    <dgm:pt modelId="{F3C23FF7-AE57-464D-B41B-020AE6D1578F}">
      <dgm:prSet custT="1"/>
      <dgm:spPr/>
      <dgm:t>
        <a:bodyPr/>
        <a:lstStyle/>
        <a:p>
          <a:r>
            <a:rPr lang="en-US" sz="3600" smtClean="0">
              <a:latin typeface="Franklin Gothic Demi Cond" panose="020B0706030402020204" pitchFamily="34" charset="0"/>
            </a:rPr>
            <a:t>Deferred Payment</a:t>
          </a:r>
        </a:p>
      </dgm:t>
    </dgm:pt>
    <dgm:pt modelId="{9CFE2622-B398-4D0E-907A-AA2CFA1C0D7E}" type="parTrans" cxnId="{1F1DB8B4-894A-4540-B4C6-0E45225E8885}">
      <dgm:prSet/>
      <dgm:spPr/>
      <dgm:t>
        <a:bodyPr/>
        <a:lstStyle/>
        <a:p>
          <a:endParaRPr lang="en-US"/>
        </a:p>
      </dgm:t>
    </dgm:pt>
    <dgm:pt modelId="{9B2C3DBF-A1B6-4CC9-87AA-652BA8985470}" type="sibTrans" cxnId="{1F1DB8B4-894A-4540-B4C6-0E45225E8885}">
      <dgm:prSet/>
      <dgm:spPr/>
      <dgm:t>
        <a:bodyPr/>
        <a:lstStyle/>
        <a:p>
          <a:endParaRPr lang="en-US"/>
        </a:p>
      </dgm:t>
    </dgm:pt>
    <dgm:pt modelId="{979A0443-BA28-4E8D-9506-EA5D608D20BE}" type="pres">
      <dgm:prSet presAssocID="{B5402C0A-65E9-4195-9DD5-608FDCE9EC7A}" presName="Name0" presStyleCnt="0">
        <dgm:presLayoutVars>
          <dgm:dir/>
          <dgm:animLvl val="lvl"/>
          <dgm:resizeHandles val="exact"/>
        </dgm:presLayoutVars>
      </dgm:prSet>
      <dgm:spPr/>
      <dgm:t>
        <a:bodyPr/>
        <a:lstStyle/>
        <a:p>
          <a:endParaRPr lang="en-US"/>
        </a:p>
      </dgm:t>
    </dgm:pt>
    <dgm:pt modelId="{55649E2C-95D7-4DF4-BE56-FAB0F184CA14}" type="pres">
      <dgm:prSet presAssocID="{B5402C0A-65E9-4195-9DD5-608FDCE9EC7A}" presName="tSp" presStyleCnt="0"/>
      <dgm:spPr/>
    </dgm:pt>
    <dgm:pt modelId="{A3B89495-478B-495E-B292-B9E394CB12BF}" type="pres">
      <dgm:prSet presAssocID="{B5402C0A-65E9-4195-9DD5-608FDCE9EC7A}" presName="bSp" presStyleCnt="0"/>
      <dgm:spPr/>
    </dgm:pt>
    <dgm:pt modelId="{D2A2AB82-18A8-41D7-BDCC-EE1D072A6B4F}" type="pres">
      <dgm:prSet presAssocID="{B5402C0A-65E9-4195-9DD5-608FDCE9EC7A}" presName="process" presStyleCnt="0"/>
      <dgm:spPr/>
    </dgm:pt>
    <dgm:pt modelId="{D544D911-F1A3-400E-AEC7-33C091635A2A}" type="pres">
      <dgm:prSet presAssocID="{04345366-F3D3-415D-8321-3B1A41DFE982}" presName="composite1" presStyleCnt="0"/>
      <dgm:spPr/>
    </dgm:pt>
    <dgm:pt modelId="{C9E9C88D-4009-44FE-BE61-5FF2D597FC09}" type="pres">
      <dgm:prSet presAssocID="{04345366-F3D3-415D-8321-3B1A41DFE982}" presName="dummyNode1" presStyleLbl="node1" presStyleIdx="0" presStyleCnt="2"/>
      <dgm:spPr/>
    </dgm:pt>
    <dgm:pt modelId="{0AA622FA-34FB-4CF4-A9FF-447AE95F1DC0}" type="pres">
      <dgm:prSet presAssocID="{04345366-F3D3-415D-8321-3B1A41DFE982}" presName="childNode1" presStyleLbl="bgAcc1" presStyleIdx="0" presStyleCnt="2" custScaleX="113099" custScaleY="155450">
        <dgm:presLayoutVars>
          <dgm:bulletEnabled val="1"/>
        </dgm:presLayoutVars>
      </dgm:prSet>
      <dgm:spPr/>
      <dgm:t>
        <a:bodyPr/>
        <a:lstStyle/>
        <a:p>
          <a:endParaRPr lang="en-US"/>
        </a:p>
      </dgm:t>
    </dgm:pt>
    <dgm:pt modelId="{2A60B786-DAFD-4583-B1A4-0324DD488DD7}" type="pres">
      <dgm:prSet presAssocID="{04345366-F3D3-415D-8321-3B1A41DFE982}" presName="childNode1tx" presStyleLbl="bgAcc1" presStyleIdx="0" presStyleCnt="2">
        <dgm:presLayoutVars>
          <dgm:bulletEnabled val="1"/>
        </dgm:presLayoutVars>
      </dgm:prSet>
      <dgm:spPr/>
      <dgm:t>
        <a:bodyPr/>
        <a:lstStyle/>
        <a:p>
          <a:endParaRPr lang="en-US"/>
        </a:p>
      </dgm:t>
    </dgm:pt>
    <dgm:pt modelId="{34A9FEB9-AB99-4214-A3AD-47EC4E848E8D}" type="pres">
      <dgm:prSet presAssocID="{04345366-F3D3-415D-8321-3B1A41DFE982}" presName="parentNode1" presStyleLbl="node1" presStyleIdx="0" presStyleCnt="2">
        <dgm:presLayoutVars>
          <dgm:chMax val="1"/>
          <dgm:bulletEnabled val="1"/>
        </dgm:presLayoutVars>
      </dgm:prSet>
      <dgm:spPr/>
      <dgm:t>
        <a:bodyPr/>
        <a:lstStyle/>
        <a:p>
          <a:endParaRPr lang="en-US"/>
        </a:p>
      </dgm:t>
    </dgm:pt>
    <dgm:pt modelId="{1B2987C7-D116-4540-97D9-146398EE1F34}" type="pres">
      <dgm:prSet presAssocID="{04345366-F3D3-415D-8321-3B1A41DFE982}" presName="connSite1" presStyleCnt="0"/>
      <dgm:spPr/>
    </dgm:pt>
    <dgm:pt modelId="{AD99187C-8B31-4826-ABA9-006096E32F45}" type="pres">
      <dgm:prSet presAssocID="{9A176179-ABCB-4A8D-B644-685B9200805A}" presName="Name9" presStyleLbl="sibTrans2D1" presStyleIdx="0" presStyleCnt="1"/>
      <dgm:spPr/>
      <dgm:t>
        <a:bodyPr/>
        <a:lstStyle/>
        <a:p>
          <a:endParaRPr lang="en-US"/>
        </a:p>
      </dgm:t>
    </dgm:pt>
    <dgm:pt modelId="{6BE53494-C2AF-4010-93B4-3EB40D87F50F}" type="pres">
      <dgm:prSet presAssocID="{772D990A-D5F2-4019-A747-C4BB2E3D898E}" presName="composite2" presStyleCnt="0"/>
      <dgm:spPr/>
    </dgm:pt>
    <dgm:pt modelId="{4C7A8FCF-5EAE-46B9-BC05-7FD7AABE0982}" type="pres">
      <dgm:prSet presAssocID="{772D990A-D5F2-4019-A747-C4BB2E3D898E}" presName="dummyNode2" presStyleLbl="node1" presStyleIdx="0" presStyleCnt="2"/>
      <dgm:spPr/>
    </dgm:pt>
    <dgm:pt modelId="{9C96CBC4-4B09-4439-BD46-495B5E21FBAC}" type="pres">
      <dgm:prSet presAssocID="{772D990A-D5F2-4019-A747-C4BB2E3D898E}" presName="childNode2" presStyleLbl="bgAcc1" presStyleIdx="1" presStyleCnt="2" custScaleX="144431" custScaleY="128077">
        <dgm:presLayoutVars>
          <dgm:bulletEnabled val="1"/>
        </dgm:presLayoutVars>
      </dgm:prSet>
      <dgm:spPr/>
      <dgm:t>
        <a:bodyPr/>
        <a:lstStyle/>
        <a:p>
          <a:endParaRPr lang="en-US"/>
        </a:p>
      </dgm:t>
    </dgm:pt>
    <dgm:pt modelId="{F9613FAA-95EE-481B-BCFA-59558E3F32C2}" type="pres">
      <dgm:prSet presAssocID="{772D990A-D5F2-4019-A747-C4BB2E3D898E}" presName="childNode2tx" presStyleLbl="bgAcc1" presStyleIdx="1" presStyleCnt="2">
        <dgm:presLayoutVars>
          <dgm:bulletEnabled val="1"/>
        </dgm:presLayoutVars>
      </dgm:prSet>
      <dgm:spPr/>
      <dgm:t>
        <a:bodyPr/>
        <a:lstStyle/>
        <a:p>
          <a:endParaRPr lang="en-US"/>
        </a:p>
      </dgm:t>
    </dgm:pt>
    <dgm:pt modelId="{505BEB80-9114-4CF8-A70A-E23AF3738924}" type="pres">
      <dgm:prSet presAssocID="{772D990A-D5F2-4019-A747-C4BB2E3D898E}" presName="parentNode2" presStyleLbl="node1" presStyleIdx="1" presStyleCnt="2">
        <dgm:presLayoutVars>
          <dgm:chMax val="0"/>
          <dgm:bulletEnabled val="1"/>
        </dgm:presLayoutVars>
      </dgm:prSet>
      <dgm:spPr/>
      <dgm:t>
        <a:bodyPr/>
        <a:lstStyle/>
        <a:p>
          <a:endParaRPr lang="en-US"/>
        </a:p>
      </dgm:t>
    </dgm:pt>
    <dgm:pt modelId="{6EC0E4FE-6FAA-4B93-8633-D901BC8B47A8}" type="pres">
      <dgm:prSet presAssocID="{772D990A-D5F2-4019-A747-C4BB2E3D898E}" presName="connSite2" presStyleCnt="0"/>
      <dgm:spPr/>
    </dgm:pt>
  </dgm:ptLst>
  <dgm:cxnLst>
    <dgm:cxn modelId="{DDE0FC2D-6897-4236-8887-85AFA9FC303F}" type="presOf" srcId="{04345366-F3D3-415D-8321-3B1A41DFE982}" destId="{34A9FEB9-AB99-4214-A3AD-47EC4E848E8D}" srcOrd="0" destOrd="0" presId="urn:microsoft.com/office/officeart/2005/8/layout/hProcess4"/>
    <dgm:cxn modelId="{7C8B1309-AD5A-4C65-B666-E855F1EF105B}" srcId="{04345366-F3D3-415D-8321-3B1A41DFE982}" destId="{66D6FE5C-6FA9-4854-9980-47F423C606E7}" srcOrd="0" destOrd="0" parTransId="{C19E5753-81EB-4ADF-A052-323FC6FCD455}" sibTransId="{4300A590-59B4-4A6B-8D44-D6CFB0D26E72}"/>
    <dgm:cxn modelId="{14270ACC-7A8B-4CBD-941A-A54488CA86F4}" type="presOf" srcId="{9A176179-ABCB-4A8D-B644-685B9200805A}" destId="{AD99187C-8B31-4826-ABA9-006096E32F45}" srcOrd="0" destOrd="0" presId="urn:microsoft.com/office/officeart/2005/8/layout/hProcess4"/>
    <dgm:cxn modelId="{3BD0AF2C-F73E-4E7E-8694-19FE8513DBC9}" type="presOf" srcId="{A644C81C-C643-4C15-9FD7-55450B632745}" destId="{9C96CBC4-4B09-4439-BD46-495B5E21FBAC}" srcOrd="0" destOrd="0" presId="urn:microsoft.com/office/officeart/2005/8/layout/hProcess4"/>
    <dgm:cxn modelId="{5AAA7B7D-9433-44E1-8D31-5AEDCA95FB58}" srcId="{B5402C0A-65E9-4195-9DD5-608FDCE9EC7A}" destId="{04345366-F3D3-415D-8321-3B1A41DFE982}" srcOrd="0" destOrd="0" parTransId="{C8492878-E683-49C4-A6C3-BD07C2181FFF}" sibTransId="{9A176179-ABCB-4A8D-B644-685B9200805A}"/>
    <dgm:cxn modelId="{E29C53CB-B587-4EE7-BDAE-B659E4F88D2D}" srcId="{772D990A-D5F2-4019-A747-C4BB2E3D898E}" destId="{7A30BCDB-92B8-494B-9887-FE840B9FE6F5}" srcOrd="1" destOrd="0" parTransId="{AAF347B2-813B-4284-8B7A-0FDA0E848A0B}" sibTransId="{F4C831F8-ED5C-45B6-A3BA-CC0BB0844677}"/>
    <dgm:cxn modelId="{291000EC-EC2C-4E93-9B45-876E58EDDD59}" type="presOf" srcId="{E4040300-1FA6-4CA1-BE18-EA7CF53B0015}" destId="{0AA622FA-34FB-4CF4-A9FF-447AE95F1DC0}" srcOrd="0" destOrd="1" presId="urn:microsoft.com/office/officeart/2005/8/layout/hProcess4"/>
    <dgm:cxn modelId="{C025E1DD-6EAD-4B45-AD30-82D961910C93}" srcId="{04345366-F3D3-415D-8321-3B1A41DFE982}" destId="{E4040300-1FA6-4CA1-BE18-EA7CF53B0015}" srcOrd="1" destOrd="0" parTransId="{54A4BCE5-1C28-4BEE-A605-68210364A1D9}" sibTransId="{CAEA2F3B-E7A1-45D7-BD70-FEE6E8C87E3F}"/>
    <dgm:cxn modelId="{74755505-171A-4394-841A-9BF816622870}" type="presOf" srcId="{E4040300-1FA6-4CA1-BE18-EA7CF53B0015}" destId="{2A60B786-DAFD-4583-B1A4-0324DD488DD7}" srcOrd="1" destOrd="1" presId="urn:microsoft.com/office/officeart/2005/8/layout/hProcess4"/>
    <dgm:cxn modelId="{F8EBC24E-CE89-48CA-B367-E7949CB6EDB0}" type="presOf" srcId="{F3C23FF7-AE57-464D-B41B-020AE6D1578F}" destId="{F9613FAA-95EE-481B-BCFA-59558E3F32C2}" srcOrd="1" destOrd="2" presId="urn:microsoft.com/office/officeart/2005/8/layout/hProcess4"/>
    <dgm:cxn modelId="{BF1C8A7D-EE99-40F3-B134-C5D9BE132087}" type="presOf" srcId="{7A30BCDB-92B8-494B-9887-FE840B9FE6F5}" destId="{F9613FAA-95EE-481B-BCFA-59558E3F32C2}" srcOrd="1" destOrd="1" presId="urn:microsoft.com/office/officeart/2005/8/layout/hProcess4"/>
    <dgm:cxn modelId="{1F1DB8B4-894A-4540-B4C6-0E45225E8885}" srcId="{772D990A-D5F2-4019-A747-C4BB2E3D898E}" destId="{F3C23FF7-AE57-464D-B41B-020AE6D1578F}" srcOrd="2" destOrd="0" parTransId="{9CFE2622-B398-4D0E-907A-AA2CFA1C0D7E}" sibTransId="{9B2C3DBF-A1B6-4CC9-87AA-652BA8985470}"/>
    <dgm:cxn modelId="{70A93D44-B8B2-4736-BE19-6D8D1CDFD96F}" type="presOf" srcId="{66D6FE5C-6FA9-4854-9980-47F423C606E7}" destId="{0AA622FA-34FB-4CF4-A9FF-447AE95F1DC0}" srcOrd="0" destOrd="0" presId="urn:microsoft.com/office/officeart/2005/8/layout/hProcess4"/>
    <dgm:cxn modelId="{CA973924-1547-4074-BE5F-2B6D438382FE}" srcId="{772D990A-D5F2-4019-A747-C4BB2E3D898E}" destId="{A644C81C-C643-4C15-9FD7-55450B632745}" srcOrd="0" destOrd="0" parTransId="{4325D334-3A7B-4013-899D-A8575F72DA83}" sibTransId="{5D919774-FF8A-4330-BF51-BE99CB6F53D6}"/>
    <dgm:cxn modelId="{5A7C6BFB-F961-4F9B-9643-3FEF55088C67}" type="presOf" srcId="{A644C81C-C643-4C15-9FD7-55450B632745}" destId="{F9613FAA-95EE-481B-BCFA-59558E3F32C2}" srcOrd="1" destOrd="0" presId="urn:microsoft.com/office/officeart/2005/8/layout/hProcess4"/>
    <dgm:cxn modelId="{FC70B1BD-D690-4B99-B28D-CDC1A9F5F98F}" type="presOf" srcId="{F3C23FF7-AE57-464D-B41B-020AE6D1578F}" destId="{9C96CBC4-4B09-4439-BD46-495B5E21FBAC}" srcOrd="0" destOrd="2" presId="urn:microsoft.com/office/officeart/2005/8/layout/hProcess4"/>
    <dgm:cxn modelId="{1595BC6C-06D9-4E14-8073-584ABA3B4BE2}" type="presOf" srcId="{B5402C0A-65E9-4195-9DD5-608FDCE9EC7A}" destId="{979A0443-BA28-4E8D-9506-EA5D608D20BE}" srcOrd="0" destOrd="0" presId="urn:microsoft.com/office/officeart/2005/8/layout/hProcess4"/>
    <dgm:cxn modelId="{0D85676F-43C7-42D3-A5A0-7CE5A9CA3AF3}" type="presOf" srcId="{7A30BCDB-92B8-494B-9887-FE840B9FE6F5}" destId="{9C96CBC4-4B09-4439-BD46-495B5E21FBAC}" srcOrd="0" destOrd="1" presId="urn:microsoft.com/office/officeart/2005/8/layout/hProcess4"/>
    <dgm:cxn modelId="{4EB8A4F9-191F-450A-B8FC-C49C94439834}" srcId="{B5402C0A-65E9-4195-9DD5-608FDCE9EC7A}" destId="{772D990A-D5F2-4019-A747-C4BB2E3D898E}" srcOrd="1" destOrd="0" parTransId="{AED9BADD-8A79-4BAB-86D4-3F88891D2414}" sibTransId="{9B1D30C8-654E-45B4-9149-4DE6BB949FA5}"/>
    <dgm:cxn modelId="{F9A7ABF2-2708-48DC-B82E-D65CD307B05C}" type="presOf" srcId="{66D6FE5C-6FA9-4854-9980-47F423C606E7}" destId="{2A60B786-DAFD-4583-B1A4-0324DD488DD7}" srcOrd="1" destOrd="0" presId="urn:microsoft.com/office/officeart/2005/8/layout/hProcess4"/>
    <dgm:cxn modelId="{3145179F-1083-4548-A7AB-E8C48A0ECC23}" type="presOf" srcId="{772D990A-D5F2-4019-A747-C4BB2E3D898E}" destId="{505BEB80-9114-4CF8-A70A-E23AF3738924}" srcOrd="0" destOrd="0" presId="urn:microsoft.com/office/officeart/2005/8/layout/hProcess4"/>
    <dgm:cxn modelId="{488874D4-5AA7-4F62-BE47-FCADE3C68764}" type="presParOf" srcId="{979A0443-BA28-4E8D-9506-EA5D608D20BE}" destId="{55649E2C-95D7-4DF4-BE56-FAB0F184CA14}" srcOrd="0" destOrd="0" presId="urn:microsoft.com/office/officeart/2005/8/layout/hProcess4"/>
    <dgm:cxn modelId="{09D4C469-BF42-4132-8D1D-EBC0361F7BA3}" type="presParOf" srcId="{979A0443-BA28-4E8D-9506-EA5D608D20BE}" destId="{A3B89495-478B-495E-B292-B9E394CB12BF}" srcOrd="1" destOrd="0" presId="urn:microsoft.com/office/officeart/2005/8/layout/hProcess4"/>
    <dgm:cxn modelId="{A7BB7D14-9FB6-4662-8578-3A4CE9CD3525}" type="presParOf" srcId="{979A0443-BA28-4E8D-9506-EA5D608D20BE}" destId="{D2A2AB82-18A8-41D7-BDCC-EE1D072A6B4F}" srcOrd="2" destOrd="0" presId="urn:microsoft.com/office/officeart/2005/8/layout/hProcess4"/>
    <dgm:cxn modelId="{0B734BBD-83FD-4B8C-9B03-44FB8DDA2361}" type="presParOf" srcId="{D2A2AB82-18A8-41D7-BDCC-EE1D072A6B4F}" destId="{D544D911-F1A3-400E-AEC7-33C091635A2A}" srcOrd="0" destOrd="0" presId="urn:microsoft.com/office/officeart/2005/8/layout/hProcess4"/>
    <dgm:cxn modelId="{EC650FC6-3F0B-4841-9CA6-87B5B6E36312}" type="presParOf" srcId="{D544D911-F1A3-400E-AEC7-33C091635A2A}" destId="{C9E9C88D-4009-44FE-BE61-5FF2D597FC09}" srcOrd="0" destOrd="0" presId="urn:microsoft.com/office/officeart/2005/8/layout/hProcess4"/>
    <dgm:cxn modelId="{C519B11E-410E-4A3A-8ED4-1083E47B4A3E}" type="presParOf" srcId="{D544D911-F1A3-400E-AEC7-33C091635A2A}" destId="{0AA622FA-34FB-4CF4-A9FF-447AE95F1DC0}" srcOrd="1" destOrd="0" presId="urn:microsoft.com/office/officeart/2005/8/layout/hProcess4"/>
    <dgm:cxn modelId="{477D0631-3EE5-45F9-9200-44ED93786299}" type="presParOf" srcId="{D544D911-F1A3-400E-AEC7-33C091635A2A}" destId="{2A60B786-DAFD-4583-B1A4-0324DD488DD7}" srcOrd="2" destOrd="0" presId="urn:microsoft.com/office/officeart/2005/8/layout/hProcess4"/>
    <dgm:cxn modelId="{3E6EE76F-3E9B-4900-9DD7-A8C100087B58}" type="presParOf" srcId="{D544D911-F1A3-400E-AEC7-33C091635A2A}" destId="{34A9FEB9-AB99-4214-A3AD-47EC4E848E8D}" srcOrd="3" destOrd="0" presId="urn:microsoft.com/office/officeart/2005/8/layout/hProcess4"/>
    <dgm:cxn modelId="{CBDF1DED-22DF-4E6E-A421-5D258B610164}" type="presParOf" srcId="{D544D911-F1A3-400E-AEC7-33C091635A2A}" destId="{1B2987C7-D116-4540-97D9-146398EE1F34}" srcOrd="4" destOrd="0" presId="urn:microsoft.com/office/officeart/2005/8/layout/hProcess4"/>
    <dgm:cxn modelId="{0B9E42A8-DC1B-49BC-9871-1B6B0DF7FEFC}" type="presParOf" srcId="{D2A2AB82-18A8-41D7-BDCC-EE1D072A6B4F}" destId="{AD99187C-8B31-4826-ABA9-006096E32F45}" srcOrd="1" destOrd="0" presId="urn:microsoft.com/office/officeart/2005/8/layout/hProcess4"/>
    <dgm:cxn modelId="{0D67B984-A7E7-433C-863C-5479FCE6F907}" type="presParOf" srcId="{D2A2AB82-18A8-41D7-BDCC-EE1D072A6B4F}" destId="{6BE53494-C2AF-4010-93B4-3EB40D87F50F}" srcOrd="2" destOrd="0" presId="urn:microsoft.com/office/officeart/2005/8/layout/hProcess4"/>
    <dgm:cxn modelId="{CB461244-586F-4C7E-A315-6ACB87E0A8D9}" type="presParOf" srcId="{6BE53494-C2AF-4010-93B4-3EB40D87F50F}" destId="{4C7A8FCF-5EAE-46B9-BC05-7FD7AABE0982}" srcOrd="0" destOrd="0" presId="urn:microsoft.com/office/officeart/2005/8/layout/hProcess4"/>
    <dgm:cxn modelId="{EBAA5C2C-DA48-4E1D-B03E-F3753D29A4B7}" type="presParOf" srcId="{6BE53494-C2AF-4010-93B4-3EB40D87F50F}" destId="{9C96CBC4-4B09-4439-BD46-495B5E21FBAC}" srcOrd="1" destOrd="0" presId="urn:microsoft.com/office/officeart/2005/8/layout/hProcess4"/>
    <dgm:cxn modelId="{E257254D-3557-413C-B488-FB3D666224CF}" type="presParOf" srcId="{6BE53494-C2AF-4010-93B4-3EB40D87F50F}" destId="{F9613FAA-95EE-481B-BCFA-59558E3F32C2}" srcOrd="2" destOrd="0" presId="urn:microsoft.com/office/officeart/2005/8/layout/hProcess4"/>
    <dgm:cxn modelId="{FC8EEADD-3133-4ED2-B50B-760AB79BD486}" type="presParOf" srcId="{6BE53494-C2AF-4010-93B4-3EB40D87F50F}" destId="{505BEB80-9114-4CF8-A70A-E23AF3738924}" srcOrd="3" destOrd="0" presId="urn:microsoft.com/office/officeart/2005/8/layout/hProcess4"/>
    <dgm:cxn modelId="{0F37C674-E37D-4C1B-A775-DACD896130E1}" type="presParOf" srcId="{6BE53494-C2AF-4010-93B4-3EB40D87F50F}" destId="{6EC0E4FE-6FAA-4B93-8633-D901BC8B47A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5CA7D9-C069-415E-813C-9364B11CECEF}" type="doc">
      <dgm:prSet loTypeId="urn:microsoft.com/office/officeart/2005/8/layout/vProcess5" loCatId="process" qsTypeId="urn:microsoft.com/office/officeart/2005/8/quickstyle/3d1" qsCatId="3D" csTypeId="urn:microsoft.com/office/officeart/2005/8/colors/colorful3" csCatId="colorful" phldr="1"/>
      <dgm:spPr/>
      <dgm:t>
        <a:bodyPr/>
        <a:lstStyle/>
        <a:p>
          <a:endParaRPr lang="en-US"/>
        </a:p>
      </dgm:t>
    </dgm:pt>
    <dgm:pt modelId="{9A6C949F-4F61-4D3E-93E5-72CB4955C22E}">
      <dgm:prSet phldrT="[Text]" custT="1"/>
      <dgm:spPr/>
      <dgm:t>
        <a:bodyPr/>
        <a:lstStyle/>
        <a:p>
          <a:r>
            <a:rPr lang="en-US" sz="2800" dirty="0" smtClean="0">
              <a:latin typeface="Arial Black" panose="020B0A04020102020204" pitchFamily="34" charset="0"/>
            </a:rPr>
            <a:t>Commodity Money</a:t>
          </a:r>
          <a:endParaRPr lang="en-US" sz="2800" dirty="0">
            <a:latin typeface="Arial Black" panose="020B0A04020102020204" pitchFamily="34" charset="0"/>
          </a:endParaRPr>
        </a:p>
      </dgm:t>
    </dgm:pt>
    <dgm:pt modelId="{2993FA57-D9EC-4551-978A-181FCC3AA120}" type="parTrans" cxnId="{1DF73B0F-4CC9-454C-B5FE-054CDAA32A8F}">
      <dgm:prSet/>
      <dgm:spPr/>
      <dgm:t>
        <a:bodyPr/>
        <a:lstStyle/>
        <a:p>
          <a:endParaRPr lang="en-US">
            <a:latin typeface="Arial Black" panose="020B0A04020102020204" pitchFamily="34" charset="0"/>
          </a:endParaRPr>
        </a:p>
      </dgm:t>
    </dgm:pt>
    <dgm:pt modelId="{BA6393A8-A29E-46E7-9357-070E15F30CC9}" type="sibTrans" cxnId="{1DF73B0F-4CC9-454C-B5FE-054CDAA32A8F}">
      <dgm:prSet/>
      <dgm:spPr/>
      <dgm:t>
        <a:bodyPr/>
        <a:lstStyle/>
        <a:p>
          <a:endParaRPr lang="en-US">
            <a:latin typeface="Arial Black" panose="020B0A04020102020204" pitchFamily="34" charset="0"/>
          </a:endParaRPr>
        </a:p>
      </dgm:t>
    </dgm:pt>
    <dgm:pt modelId="{15D23D4B-DD2F-407F-9A83-ADCB68B53200}">
      <dgm:prSet custT="1"/>
      <dgm:spPr/>
      <dgm:t>
        <a:bodyPr/>
        <a:lstStyle/>
        <a:p>
          <a:r>
            <a:rPr lang="en-US" sz="2800" smtClean="0">
              <a:latin typeface="Arial Black" panose="020B0A04020102020204" pitchFamily="34" charset="0"/>
            </a:rPr>
            <a:t>Metallic Money</a:t>
          </a:r>
          <a:endParaRPr lang="en-US" sz="2800" dirty="0">
            <a:latin typeface="Arial Black" panose="020B0A04020102020204" pitchFamily="34" charset="0"/>
          </a:endParaRPr>
        </a:p>
      </dgm:t>
    </dgm:pt>
    <dgm:pt modelId="{CB0A863D-E09B-4B89-8FFE-0DD8C1CDE3F3}" type="parTrans" cxnId="{D6F612F0-5FFA-4297-B304-78AE72DA4810}">
      <dgm:prSet/>
      <dgm:spPr/>
      <dgm:t>
        <a:bodyPr/>
        <a:lstStyle/>
        <a:p>
          <a:endParaRPr lang="en-US">
            <a:latin typeface="Arial Black" panose="020B0A04020102020204" pitchFamily="34" charset="0"/>
          </a:endParaRPr>
        </a:p>
      </dgm:t>
    </dgm:pt>
    <dgm:pt modelId="{F2CC8ADA-62EA-44EA-B6AF-8E1EA41A87AF}" type="sibTrans" cxnId="{D6F612F0-5FFA-4297-B304-78AE72DA4810}">
      <dgm:prSet/>
      <dgm:spPr/>
      <dgm:t>
        <a:bodyPr/>
        <a:lstStyle/>
        <a:p>
          <a:endParaRPr lang="en-US">
            <a:latin typeface="Arial Black" panose="020B0A04020102020204" pitchFamily="34" charset="0"/>
          </a:endParaRPr>
        </a:p>
      </dgm:t>
    </dgm:pt>
    <dgm:pt modelId="{13A1A492-FD12-4500-9458-249E9AF2760A}">
      <dgm:prSet custT="1"/>
      <dgm:spPr/>
      <dgm:t>
        <a:bodyPr/>
        <a:lstStyle/>
        <a:p>
          <a:r>
            <a:rPr lang="en-US" sz="2800" smtClean="0">
              <a:latin typeface="Arial Black" panose="020B0A04020102020204" pitchFamily="34" charset="0"/>
            </a:rPr>
            <a:t>Paper Money</a:t>
          </a:r>
          <a:endParaRPr lang="en-US" sz="2800" dirty="0">
            <a:latin typeface="Arial Black" panose="020B0A04020102020204" pitchFamily="34" charset="0"/>
          </a:endParaRPr>
        </a:p>
      </dgm:t>
    </dgm:pt>
    <dgm:pt modelId="{58AFCD80-4D62-4AB5-AC36-A79733F10C51}" type="parTrans" cxnId="{7D803C45-71A2-4A1B-A146-BEC3E406113E}">
      <dgm:prSet/>
      <dgm:spPr/>
      <dgm:t>
        <a:bodyPr/>
        <a:lstStyle/>
        <a:p>
          <a:endParaRPr lang="en-US">
            <a:latin typeface="Arial Black" panose="020B0A04020102020204" pitchFamily="34" charset="0"/>
          </a:endParaRPr>
        </a:p>
      </dgm:t>
    </dgm:pt>
    <dgm:pt modelId="{E6414525-DD34-421F-8E93-2D952A223B6B}" type="sibTrans" cxnId="{7D803C45-71A2-4A1B-A146-BEC3E406113E}">
      <dgm:prSet/>
      <dgm:spPr/>
      <dgm:t>
        <a:bodyPr/>
        <a:lstStyle/>
        <a:p>
          <a:endParaRPr lang="en-US">
            <a:latin typeface="Arial Black" panose="020B0A04020102020204" pitchFamily="34" charset="0"/>
          </a:endParaRPr>
        </a:p>
      </dgm:t>
    </dgm:pt>
    <dgm:pt modelId="{BE760449-B426-418E-9DFA-19938F572C47}">
      <dgm:prSet custT="1"/>
      <dgm:spPr/>
      <dgm:t>
        <a:bodyPr/>
        <a:lstStyle/>
        <a:p>
          <a:r>
            <a:rPr lang="en-US" sz="2800" smtClean="0">
              <a:latin typeface="Arial Black" panose="020B0A04020102020204" pitchFamily="34" charset="0"/>
            </a:rPr>
            <a:t>Bank Money</a:t>
          </a:r>
          <a:endParaRPr lang="en-US" sz="2800" dirty="0">
            <a:latin typeface="Arial Black" panose="020B0A04020102020204" pitchFamily="34" charset="0"/>
          </a:endParaRPr>
        </a:p>
      </dgm:t>
    </dgm:pt>
    <dgm:pt modelId="{29D66BFB-D482-4918-BB80-A4AB8774908D}" type="parTrans" cxnId="{B9053132-19B7-4DD7-9B8F-2E64A824CD84}">
      <dgm:prSet/>
      <dgm:spPr/>
      <dgm:t>
        <a:bodyPr/>
        <a:lstStyle/>
        <a:p>
          <a:endParaRPr lang="en-US">
            <a:latin typeface="Arial Black" panose="020B0A04020102020204" pitchFamily="34" charset="0"/>
          </a:endParaRPr>
        </a:p>
      </dgm:t>
    </dgm:pt>
    <dgm:pt modelId="{99E9E80C-AC08-4AF3-A932-C20A5632C75C}" type="sibTrans" cxnId="{B9053132-19B7-4DD7-9B8F-2E64A824CD84}">
      <dgm:prSet/>
      <dgm:spPr/>
      <dgm:t>
        <a:bodyPr/>
        <a:lstStyle/>
        <a:p>
          <a:endParaRPr lang="en-US">
            <a:latin typeface="Arial Black" panose="020B0A04020102020204" pitchFamily="34" charset="0"/>
          </a:endParaRPr>
        </a:p>
      </dgm:t>
    </dgm:pt>
    <dgm:pt modelId="{8D7827EA-CCC3-4AD0-A9DC-B5A9891B8C2D}">
      <dgm:prSet custT="1"/>
      <dgm:spPr/>
      <dgm:t>
        <a:bodyPr/>
        <a:lstStyle/>
        <a:p>
          <a:r>
            <a:rPr lang="en-US" sz="2400" dirty="0" smtClean="0">
              <a:latin typeface="Arial Black" panose="020B0A04020102020204" pitchFamily="34" charset="0"/>
            </a:rPr>
            <a:t>Crypto Currency |  Virtual Currency </a:t>
          </a:r>
        </a:p>
        <a:p>
          <a:r>
            <a:rPr lang="en-US" sz="2800" dirty="0" smtClean="0">
              <a:latin typeface="Arial Black" panose="020B0A04020102020204" pitchFamily="34" charset="0"/>
            </a:rPr>
            <a:t>(Bitcoin)</a:t>
          </a:r>
          <a:endParaRPr lang="en-US" sz="2800" dirty="0">
            <a:latin typeface="Arial Black" panose="020B0A04020102020204" pitchFamily="34" charset="0"/>
          </a:endParaRPr>
        </a:p>
      </dgm:t>
    </dgm:pt>
    <dgm:pt modelId="{0A7C61EF-387A-413B-8D29-929EBD7F371A}" type="parTrans" cxnId="{D9749528-9518-4A12-A51D-C98BB40DE813}">
      <dgm:prSet/>
      <dgm:spPr/>
      <dgm:t>
        <a:bodyPr/>
        <a:lstStyle/>
        <a:p>
          <a:endParaRPr lang="en-US">
            <a:latin typeface="Arial Black" panose="020B0A04020102020204" pitchFamily="34" charset="0"/>
          </a:endParaRPr>
        </a:p>
      </dgm:t>
    </dgm:pt>
    <dgm:pt modelId="{2C837C07-B6FC-4121-8DC8-0E113302C5B4}" type="sibTrans" cxnId="{D9749528-9518-4A12-A51D-C98BB40DE813}">
      <dgm:prSet/>
      <dgm:spPr/>
      <dgm:t>
        <a:bodyPr/>
        <a:lstStyle/>
        <a:p>
          <a:endParaRPr lang="en-US">
            <a:latin typeface="Arial Black" panose="020B0A04020102020204" pitchFamily="34" charset="0"/>
          </a:endParaRPr>
        </a:p>
      </dgm:t>
    </dgm:pt>
    <dgm:pt modelId="{6E59FFAD-7F29-4668-8559-4846CDA7F7AC}" type="pres">
      <dgm:prSet presAssocID="{105CA7D9-C069-415E-813C-9364B11CECEF}" presName="outerComposite" presStyleCnt="0">
        <dgm:presLayoutVars>
          <dgm:chMax val="5"/>
          <dgm:dir/>
          <dgm:resizeHandles val="exact"/>
        </dgm:presLayoutVars>
      </dgm:prSet>
      <dgm:spPr/>
      <dgm:t>
        <a:bodyPr/>
        <a:lstStyle/>
        <a:p>
          <a:endParaRPr lang="en-US"/>
        </a:p>
      </dgm:t>
    </dgm:pt>
    <dgm:pt modelId="{BF52CE54-82D1-4039-AFD2-9A1F98173480}" type="pres">
      <dgm:prSet presAssocID="{105CA7D9-C069-415E-813C-9364B11CECEF}" presName="dummyMaxCanvas" presStyleCnt="0">
        <dgm:presLayoutVars/>
      </dgm:prSet>
      <dgm:spPr/>
    </dgm:pt>
    <dgm:pt modelId="{3A72C3E8-F209-4F6B-8D9D-B99CBCA7A0A7}" type="pres">
      <dgm:prSet presAssocID="{105CA7D9-C069-415E-813C-9364B11CECEF}" presName="FiveNodes_1" presStyleLbl="node1" presStyleIdx="0" presStyleCnt="5">
        <dgm:presLayoutVars>
          <dgm:bulletEnabled val="1"/>
        </dgm:presLayoutVars>
      </dgm:prSet>
      <dgm:spPr/>
      <dgm:t>
        <a:bodyPr/>
        <a:lstStyle/>
        <a:p>
          <a:endParaRPr lang="en-US"/>
        </a:p>
      </dgm:t>
    </dgm:pt>
    <dgm:pt modelId="{B6A732F7-9C85-48EC-BE15-5D69391212E7}" type="pres">
      <dgm:prSet presAssocID="{105CA7D9-C069-415E-813C-9364B11CECEF}" presName="FiveNodes_2" presStyleLbl="node1" presStyleIdx="1" presStyleCnt="5">
        <dgm:presLayoutVars>
          <dgm:bulletEnabled val="1"/>
        </dgm:presLayoutVars>
      </dgm:prSet>
      <dgm:spPr/>
      <dgm:t>
        <a:bodyPr/>
        <a:lstStyle/>
        <a:p>
          <a:endParaRPr lang="en-US"/>
        </a:p>
      </dgm:t>
    </dgm:pt>
    <dgm:pt modelId="{502A2443-0BD7-4DDA-89B7-A1355AF2C6CE}" type="pres">
      <dgm:prSet presAssocID="{105CA7D9-C069-415E-813C-9364B11CECEF}" presName="FiveNodes_3" presStyleLbl="node1" presStyleIdx="2" presStyleCnt="5">
        <dgm:presLayoutVars>
          <dgm:bulletEnabled val="1"/>
        </dgm:presLayoutVars>
      </dgm:prSet>
      <dgm:spPr/>
      <dgm:t>
        <a:bodyPr/>
        <a:lstStyle/>
        <a:p>
          <a:endParaRPr lang="en-US"/>
        </a:p>
      </dgm:t>
    </dgm:pt>
    <dgm:pt modelId="{8B8B554F-40EB-4251-BC8F-D4E5C532FD5B}" type="pres">
      <dgm:prSet presAssocID="{105CA7D9-C069-415E-813C-9364B11CECEF}" presName="FiveNodes_4" presStyleLbl="node1" presStyleIdx="3" presStyleCnt="5">
        <dgm:presLayoutVars>
          <dgm:bulletEnabled val="1"/>
        </dgm:presLayoutVars>
      </dgm:prSet>
      <dgm:spPr/>
      <dgm:t>
        <a:bodyPr/>
        <a:lstStyle/>
        <a:p>
          <a:endParaRPr lang="en-US"/>
        </a:p>
      </dgm:t>
    </dgm:pt>
    <dgm:pt modelId="{F4B40422-105A-4B7E-A873-960B5CF7A622}" type="pres">
      <dgm:prSet presAssocID="{105CA7D9-C069-415E-813C-9364B11CECEF}" presName="FiveNodes_5" presStyleLbl="node1" presStyleIdx="4" presStyleCnt="5">
        <dgm:presLayoutVars>
          <dgm:bulletEnabled val="1"/>
        </dgm:presLayoutVars>
      </dgm:prSet>
      <dgm:spPr/>
      <dgm:t>
        <a:bodyPr/>
        <a:lstStyle/>
        <a:p>
          <a:endParaRPr lang="en-US"/>
        </a:p>
      </dgm:t>
    </dgm:pt>
    <dgm:pt modelId="{7BE57B2B-096A-4D77-A37B-7F09A084BB17}" type="pres">
      <dgm:prSet presAssocID="{105CA7D9-C069-415E-813C-9364B11CECEF}" presName="FiveConn_1-2" presStyleLbl="fgAccFollowNode1" presStyleIdx="0" presStyleCnt="4">
        <dgm:presLayoutVars>
          <dgm:bulletEnabled val="1"/>
        </dgm:presLayoutVars>
      </dgm:prSet>
      <dgm:spPr/>
      <dgm:t>
        <a:bodyPr/>
        <a:lstStyle/>
        <a:p>
          <a:endParaRPr lang="en-US"/>
        </a:p>
      </dgm:t>
    </dgm:pt>
    <dgm:pt modelId="{A2C1AE20-CA16-42BE-9AF0-4567BF46A124}" type="pres">
      <dgm:prSet presAssocID="{105CA7D9-C069-415E-813C-9364B11CECEF}" presName="FiveConn_2-3" presStyleLbl="fgAccFollowNode1" presStyleIdx="1" presStyleCnt="4">
        <dgm:presLayoutVars>
          <dgm:bulletEnabled val="1"/>
        </dgm:presLayoutVars>
      </dgm:prSet>
      <dgm:spPr/>
      <dgm:t>
        <a:bodyPr/>
        <a:lstStyle/>
        <a:p>
          <a:endParaRPr lang="en-US"/>
        </a:p>
      </dgm:t>
    </dgm:pt>
    <dgm:pt modelId="{492E9EF8-20FB-45F5-A83E-1E2A31103DD1}" type="pres">
      <dgm:prSet presAssocID="{105CA7D9-C069-415E-813C-9364B11CECEF}" presName="FiveConn_3-4" presStyleLbl="fgAccFollowNode1" presStyleIdx="2" presStyleCnt="4">
        <dgm:presLayoutVars>
          <dgm:bulletEnabled val="1"/>
        </dgm:presLayoutVars>
      </dgm:prSet>
      <dgm:spPr/>
      <dgm:t>
        <a:bodyPr/>
        <a:lstStyle/>
        <a:p>
          <a:endParaRPr lang="en-US"/>
        </a:p>
      </dgm:t>
    </dgm:pt>
    <dgm:pt modelId="{5B03A954-4A33-47CB-A8A1-626393579857}" type="pres">
      <dgm:prSet presAssocID="{105CA7D9-C069-415E-813C-9364B11CECEF}" presName="FiveConn_4-5" presStyleLbl="fgAccFollowNode1" presStyleIdx="3" presStyleCnt="4">
        <dgm:presLayoutVars>
          <dgm:bulletEnabled val="1"/>
        </dgm:presLayoutVars>
      </dgm:prSet>
      <dgm:spPr/>
      <dgm:t>
        <a:bodyPr/>
        <a:lstStyle/>
        <a:p>
          <a:endParaRPr lang="en-US"/>
        </a:p>
      </dgm:t>
    </dgm:pt>
    <dgm:pt modelId="{00FC8C67-1A4E-426D-B1B0-CC4A81625CD5}" type="pres">
      <dgm:prSet presAssocID="{105CA7D9-C069-415E-813C-9364B11CECEF}" presName="FiveNodes_1_text" presStyleLbl="node1" presStyleIdx="4" presStyleCnt="5">
        <dgm:presLayoutVars>
          <dgm:bulletEnabled val="1"/>
        </dgm:presLayoutVars>
      </dgm:prSet>
      <dgm:spPr/>
      <dgm:t>
        <a:bodyPr/>
        <a:lstStyle/>
        <a:p>
          <a:endParaRPr lang="en-US"/>
        </a:p>
      </dgm:t>
    </dgm:pt>
    <dgm:pt modelId="{28ED2D27-1889-4F0E-96FE-7713E4E7C1DA}" type="pres">
      <dgm:prSet presAssocID="{105CA7D9-C069-415E-813C-9364B11CECEF}" presName="FiveNodes_2_text" presStyleLbl="node1" presStyleIdx="4" presStyleCnt="5">
        <dgm:presLayoutVars>
          <dgm:bulletEnabled val="1"/>
        </dgm:presLayoutVars>
      </dgm:prSet>
      <dgm:spPr/>
      <dgm:t>
        <a:bodyPr/>
        <a:lstStyle/>
        <a:p>
          <a:endParaRPr lang="en-US"/>
        </a:p>
      </dgm:t>
    </dgm:pt>
    <dgm:pt modelId="{1C7DC3B9-CAE4-4FB7-8D2B-CB390EB8F5F5}" type="pres">
      <dgm:prSet presAssocID="{105CA7D9-C069-415E-813C-9364B11CECEF}" presName="FiveNodes_3_text" presStyleLbl="node1" presStyleIdx="4" presStyleCnt="5">
        <dgm:presLayoutVars>
          <dgm:bulletEnabled val="1"/>
        </dgm:presLayoutVars>
      </dgm:prSet>
      <dgm:spPr/>
      <dgm:t>
        <a:bodyPr/>
        <a:lstStyle/>
        <a:p>
          <a:endParaRPr lang="en-US"/>
        </a:p>
      </dgm:t>
    </dgm:pt>
    <dgm:pt modelId="{C13FAB3D-BD1B-49A4-8500-609CD4835F3D}" type="pres">
      <dgm:prSet presAssocID="{105CA7D9-C069-415E-813C-9364B11CECEF}" presName="FiveNodes_4_text" presStyleLbl="node1" presStyleIdx="4" presStyleCnt="5">
        <dgm:presLayoutVars>
          <dgm:bulletEnabled val="1"/>
        </dgm:presLayoutVars>
      </dgm:prSet>
      <dgm:spPr/>
      <dgm:t>
        <a:bodyPr/>
        <a:lstStyle/>
        <a:p>
          <a:endParaRPr lang="en-US"/>
        </a:p>
      </dgm:t>
    </dgm:pt>
    <dgm:pt modelId="{8A4D6F2A-DAFD-47AC-A5FB-F68217381857}" type="pres">
      <dgm:prSet presAssocID="{105CA7D9-C069-415E-813C-9364B11CECEF}" presName="FiveNodes_5_text" presStyleLbl="node1" presStyleIdx="4" presStyleCnt="5">
        <dgm:presLayoutVars>
          <dgm:bulletEnabled val="1"/>
        </dgm:presLayoutVars>
      </dgm:prSet>
      <dgm:spPr/>
      <dgm:t>
        <a:bodyPr/>
        <a:lstStyle/>
        <a:p>
          <a:endParaRPr lang="en-US"/>
        </a:p>
      </dgm:t>
    </dgm:pt>
  </dgm:ptLst>
  <dgm:cxnLst>
    <dgm:cxn modelId="{B8026FB5-2825-463E-BC64-32B7CA78E890}" type="presOf" srcId="{E6414525-DD34-421F-8E93-2D952A223B6B}" destId="{492E9EF8-20FB-45F5-A83E-1E2A31103DD1}" srcOrd="0" destOrd="0" presId="urn:microsoft.com/office/officeart/2005/8/layout/vProcess5"/>
    <dgm:cxn modelId="{83F26499-3005-4010-BD5F-3FF0E2F49F25}" type="presOf" srcId="{8D7827EA-CCC3-4AD0-A9DC-B5A9891B8C2D}" destId="{8A4D6F2A-DAFD-47AC-A5FB-F68217381857}" srcOrd="1" destOrd="0" presId="urn:microsoft.com/office/officeart/2005/8/layout/vProcess5"/>
    <dgm:cxn modelId="{8937153F-83FD-4A62-9280-0E62D7BC68B8}" type="presOf" srcId="{105CA7D9-C069-415E-813C-9364B11CECEF}" destId="{6E59FFAD-7F29-4668-8559-4846CDA7F7AC}" srcOrd="0" destOrd="0" presId="urn:microsoft.com/office/officeart/2005/8/layout/vProcess5"/>
    <dgm:cxn modelId="{1DF73B0F-4CC9-454C-B5FE-054CDAA32A8F}" srcId="{105CA7D9-C069-415E-813C-9364B11CECEF}" destId="{9A6C949F-4F61-4D3E-93E5-72CB4955C22E}" srcOrd="0" destOrd="0" parTransId="{2993FA57-D9EC-4551-978A-181FCC3AA120}" sibTransId="{BA6393A8-A29E-46E7-9357-070E15F30CC9}"/>
    <dgm:cxn modelId="{C3F8E181-B925-4608-9539-7060ADE4F336}" type="presOf" srcId="{BE760449-B426-418E-9DFA-19938F572C47}" destId="{8B8B554F-40EB-4251-BC8F-D4E5C532FD5B}" srcOrd="0" destOrd="0" presId="urn:microsoft.com/office/officeart/2005/8/layout/vProcess5"/>
    <dgm:cxn modelId="{D9749528-9518-4A12-A51D-C98BB40DE813}" srcId="{105CA7D9-C069-415E-813C-9364B11CECEF}" destId="{8D7827EA-CCC3-4AD0-A9DC-B5A9891B8C2D}" srcOrd="4" destOrd="0" parTransId="{0A7C61EF-387A-413B-8D29-929EBD7F371A}" sibTransId="{2C837C07-B6FC-4121-8DC8-0E113302C5B4}"/>
    <dgm:cxn modelId="{7D803C45-71A2-4A1B-A146-BEC3E406113E}" srcId="{105CA7D9-C069-415E-813C-9364B11CECEF}" destId="{13A1A492-FD12-4500-9458-249E9AF2760A}" srcOrd="2" destOrd="0" parTransId="{58AFCD80-4D62-4AB5-AC36-A79733F10C51}" sibTransId="{E6414525-DD34-421F-8E93-2D952A223B6B}"/>
    <dgm:cxn modelId="{B688A088-716F-45F7-BD4A-04C9D5847DEE}" type="presOf" srcId="{BE760449-B426-418E-9DFA-19938F572C47}" destId="{C13FAB3D-BD1B-49A4-8500-609CD4835F3D}" srcOrd="1" destOrd="0" presId="urn:microsoft.com/office/officeart/2005/8/layout/vProcess5"/>
    <dgm:cxn modelId="{593A9923-0BEE-42EA-ABA8-1018980E5A7E}" type="presOf" srcId="{15D23D4B-DD2F-407F-9A83-ADCB68B53200}" destId="{28ED2D27-1889-4F0E-96FE-7713E4E7C1DA}" srcOrd="1" destOrd="0" presId="urn:microsoft.com/office/officeart/2005/8/layout/vProcess5"/>
    <dgm:cxn modelId="{06CEA2AD-050D-4AA6-AEC2-80FCE7FFF727}" type="presOf" srcId="{13A1A492-FD12-4500-9458-249E9AF2760A}" destId="{502A2443-0BD7-4DDA-89B7-A1355AF2C6CE}" srcOrd="0" destOrd="0" presId="urn:microsoft.com/office/officeart/2005/8/layout/vProcess5"/>
    <dgm:cxn modelId="{48787C9E-07A4-4F8E-89E7-732255E90684}" type="presOf" srcId="{9A6C949F-4F61-4D3E-93E5-72CB4955C22E}" destId="{3A72C3E8-F209-4F6B-8D9D-B99CBCA7A0A7}" srcOrd="0" destOrd="0" presId="urn:microsoft.com/office/officeart/2005/8/layout/vProcess5"/>
    <dgm:cxn modelId="{BA9BD9AA-0E5A-4FEF-B07E-1F3942D61E81}" type="presOf" srcId="{99E9E80C-AC08-4AF3-A932-C20A5632C75C}" destId="{5B03A954-4A33-47CB-A8A1-626393579857}" srcOrd="0" destOrd="0" presId="urn:microsoft.com/office/officeart/2005/8/layout/vProcess5"/>
    <dgm:cxn modelId="{F3CF5241-543A-43AF-A956-D8EEDB930D32}" type="presOf" srcId="{9A6C949F-4F61-4D3E-93E5-72CB4955C22E}" destId="{00FC8C67-1A4E-426D-B1B0-CC4A81625CD5}" srcOrd="1" destOrd="0" presId="urn:microsoft.com/office/officeart/2005/8/layout/vProcess5"/>
    <dgm:cxn modelId="{D06F040D-7600-4BC3-8B9B-1ADEBA29ABF2}" type="presOf" srcId="{BA6393A8-A29E-46E7-9357-070E15F30CC9}" destId="{7BE57B2B-096A-4D77-A37B-7F09A084BB17}" srcOrd="0" destOrd="0" presId="urn:microsoft.com/office/officeart/2005/8/layout/vProcess5"/>
    <dgm:cxn modelId="{BDF8BF21-33D1-43A2-AD39-F9AB1AB9B8CB}" type="presOf" srcId="{F2CC8ADA-62EA-44EA-B6AF-8E1EA41A87AF}" destId="{A2C1AE20-CA16-42BE-9AF0-4567BF46A124}" srcOrd="0" destOrd="0" presId="urn:microsoft.com/office/officeart/2005/8/layout/vProcess5"/>
    <dgm:cxn modelId="{491BB8BE-ACF0-4EBD-92A4-B075CD56141E}" type="presOf" srcId="{15D23D4B-DD2F-407F-9A83-ADCB68B53200}" destId="{B6A732F7-9C85-48EC-BE15-5D69391212E7}" srcOrd="0" destOrd="0" presId="urn:microsoft.com/office/officeart/2005/8/layout/vProcess5"/>
    <dgm:cxn modelId="{D6F612F0-5FFA-4297-B304-78AE72DA4810}" srcId="{105CA7D9-C069-415E-813C-9364B11CECEF}" destId="{15D23D4B-DD2F-407F-9A83-ADCB68B53200}" srcOrd="1" destOrd="0" parTransId="{CB0A863D-E09B-4B89-8FFE-0DD8C1CDE3F3}" sibTransId="{F2CC8ADA-62EA-44EA-B6AF-8E1EA41A87AF}"/>
    <dgm:cxn modelId="{F097D918-B10C-408B-9DED-CA7A1A6B3724}" type="presOf" srcId="{13A1A492-FD12-4500-9458-249E9AF2760A}" destId="{1C7DC3B9-CAE4-4FB7-8D2B-CB390EB8F5F5}" srcOrd="1" destOrd="0" presId="urn:microsoft.com/office/officeart/2005/8/layout/vProcess5"/>
    <dgm:cxn modelId="{B9053132-19B7-4DD7-9B8F-2E64A824CD84}" srcId="{105CA7D9-C069-415E-813C-9364B11CECEF}" destId="{BE760449-B426-418E-9DFA-19938F572C47}" srcOrd="3" destOrd="0" parTransId="{29D66BFB-D482-4918-BB80-A4AB8774908D}" sibTransId="{99E9E80C-AC08-4AF3-A932-C20A5632C75C}"/>
    <dgm:cxn modelId="{0E33E66B-1A65-43D3-867B-66F4E5B30EFE}" type="presOf" srcId="{8D7827EA-CCC3-4AD0-A9DC-B5A9891B8C2D}" destId="{F4B40422-105A-4B7E-A873-960B5CF7A622}" srcOrd="0" destOrd="0" presId="urn:microsoft.com/office/officeart/2005/8/layout/vProcess5"/>
    <dgm:cxn modelId="{5F9BEB09-7A3B-411F-AAAD-6273E449E973}" type="presParOf" srcId="{6E59FFAD-7F29-4668-8559-4846CDA7F7AC}" destId="{BF52CE54-82D1-4039-AFD2-9A1F98173480}" srcOrd="0" destOrd="0" presId="urn:microsoft.com/office/officeart/2005/8/layout/vProcess5"/>
    <dgm:cxn modelId="{1AFFEACE-20CD-4E75-AC72-F880B9173909}" type="presParOf" srcId="{6E59FFAD-7F29-4668-8559-4846CDA7F7AC}" destId="{3A72C3E8-F209-4F6B-8D9D-B99CBCA7A0A7}" srcOrd="1" destOrd="0" presId="urn:microsoft.com/office/officeart/2005/8/layout/vProcess5"/>
    <dgm:cxn modelId="{B41B24D2-9A27-4A87-97DC-29075E3C7077}" type="presParOf" srcId="{6E59FFAD-7F29-4668-8559-4846CDA7F7AC}" destId="{B6A732F7-9C85-48EC-BE15-5D69391212E7}" srcOrd="2" destOrd="0" presId="urn:microsoft.com/office/officeart/2005/8/layout/vProcess5"/>
    <dgm:cxn modelId="{96BD8571-07C0-4200-B5C8-3EDD43293F22}" type="presParOf" srcId="{6E59FFAD-7F29-4668-8559-4846CDA7F7AC}" destId="{502A2443-0BD7-4DDA-89B7-A1355AF2C6CE}" srcOrd="3" destOrd="0" presId="urn:microsoft.com/office/officeart/2005/8/layout/vProcess5"/>
    <dgm:cxn modelId="{517B0326-4B0E-40FD-8ADE-3281E838E48D}" type="presParOf" srcId="{6E59FFAD-7F29-4668-8559-4846CDA7F7AC}" destId="{8B8B554F-40EB-4251-BC8F-D4E5C532FD5B}" srcOrd="4" destOrd="0" presId="urn:microsoft.com/office/officeart/2005/8/layout/vProcess5"/>
    <dgm:cxn modelId="{9BF696DB-8B26-4651-9075-1B89A12D6506}" type="presParOf" srcId="{6E59FFAD-7F29-4668-8559-4846CDA7F7AC}" destId="{F4B40422-105A-4B7E-A873-960B5CF7A622}" srcOrd="5" destOrd="0" presId="urn:microsoft.com/office/officeart/2005/8/layout/vProcess5"/>
    <dgm:cxn modelId="{DC05E19A-E96C-4A54-9F32-93AD727E7789}" type="presParOf" srcId="{6E59FFAD-7F29-4668-8559-4846CDA7F7AC}" destId="{7BE57B2B-096A-4D77-A37B-7F09A084BB17}" srcOrd="6" destOrd="0" presId="urn:microsoft.com/office/officeart/2005/8/layout/vProcess5"/>
    <dgm:cxn modelId="{D3A79BC5-C16B-4B58-A9E5-9F7B3DFA3A6D}" type="presParOf" srcId="{6E59FFAD-7F29-4668-8559-4846CDA7F7AC}" destId="{A2C1AE20-CA16-42BE-9AF0-4567BF46A124}" srcOrd="7" destOrd="0" presId="urn:microsoft.com/office/officeart/2005/8/layout/vProcess5"/>
    <dgm:cxn modelId="{3F38A6DB-61B8-47FC-A913-27FB585F1387}" type="presParOf" srcId="{6E59FFAD-7F29-4668-8559-4846CDA7F7AC}" destId="{492E9EF8-20FB-45F5-A83E-1E2A31103DD1}" srcOrd="8" destOrd="0" presId="urn:microsoft.com/office/officeart/2005/8/layout/vProcess5"/>
    <dgm:cxn modelId="{445E34B5-57FA-4F08-8A5C-277E79E6EF0C}" type="presParOf" srcId="{6E59FFAD-7F29-4668-8559-4846CDA7F7AC}" destId="{5B03A954-4A33-47CB-A8A1-626393579857}" srcOrd="9" destOrd="0" presId="urn:microsoft.com/office/officeart/2005/8/layout/vProcess5"/>
    <dgm:cxn modelId="{DDBE0FB8-4F84-427B-89FE-040AEC540B16}" type="presParOf" srcId="{6E59FFAD-7F29-4668-8559-4846CDA7F7AC}" destId="{00FC8C67-1A4E-426D-B1B0-CC4A81625CD5}" srcOrd="10" destOrd="0" presId="urn:microsoft.com/office/officeart/2005/8/layout/vProcess5"/>
    <dgm:cxn modelId="{78D16165-A10C-4CAA-92A0-B39D4F69C15F}" type="presParOf" srcId="{6E59FFAD-7F29-4668-8559-4846CDA7F7AC}" destId="{28ED2D27-1889-4F0E-96FE-7713E4E7C1DA}" srcOrd="11" destOrd="0" presId="urn:microsoft.com/office/officeart/2005/8/layout/vProcess5"/>
    <dgm:cxn modelId="{98B2B780-455A-4AD4-8305-C28419704EF0}" type="presParOf" srcId="{6E59FFAD-7F29-4668-8559-4846CDA7F7AC}" destId="{1C7DC3B9-CAE4-4FB7-8D2B-CB390EB8F5F5}" srcOrd="12" destOrd="0" presId="urn:microsoft.com/office/officeart/2005/8/layout/vProcess5"/>
    <dgm:cxn modelId="{2A06D925-0B54-4E17-8E1F-4948B7944653}" type="presParOf" srcId="{6E59FFAD-7F29-4668-8559-4846CDA7F7AC}" destId="{C13FAB3D-BD1B-49A4-8500-609CD4835F3D}" srcOrd="13" destOrd="0" presId="urn:microsoft.com/office/officeart/2005/8/layout/vProcess5"/>
    <dgm:cxn modelId="{E231E73D-CEA3-4DF0-B3C8-6501493E89BA}" type="presParOf" srcId="{6E59FFAD-7F29-4668-8559-4846CDA7F7AC}" destId="{8A4D6F2A-DAFD-47AC-A5FB-F6821738185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5CA7D9-C069-415E-813C-9364B11CECEF}" type="doc">
      <dgm:prSet loTypeId="urn:microsoft.com/office/officeart/2005/8/layout/vProcess5" loCatId="process" qsTypeId="urn:microsoft.com/office/officeart/2005/8/quickstyle/3d1" qsCatId="3D" csTypeId="urn:microsoft.com/office/officeart/2005/8/colors/colorful3" csCatId="colorful" phldr="1"/>
      <dgm:spPr/>
      <dgm:t>
        <a:bodyPr/>
        <a:lstStyle/>
        <a:p>
          <a:endParaRPr lang="en-US"/>
        </a:p>
      </dgm:t>
    </dgm:pt>
    <dgm:pt modelId="{9A6C949F-4F61-4D3E-93E5-72CB4955C22E}">
      <dgm:prSet phldrT="[Text]" custT="1"/>
      <dgm:spPr/>
      <dgm:t>
        <a:bodyPr/>
        <a:lstStyle/>
        <a:p>
          <a:r>
            <a:rPr lang="en-US" sz="2800" strike="sngStrike" dirty="0" smtClean="0">
              <a:latin typeface="Arial Black" panose="020B0A04020102020204" pitchFamily="34" charset="0"/>
            </a:rPr>
            <a:t>Commodity Money</a:t>
          </a:r>
          <a:endParaRPr lang="en-US" sz="2800" strike="sngStrike" dirty="0">
            <a:latin typeface="Arial Black" panose="020B0A04020102020204" pitchFamily="34" charset="0"/>
          </a:endParaRPr>
        </a:p>
      </dgm:t>
    </dgm:pt>
    <dgm:pt modelId="{2993FA57-D9EC-4551-978A-181FCC3AA120}" type="parTrans" cxnId="{1DF73B0F-4CC9-454C-B5FE-054CDAA32A8F}">
      <dgm:prSet/>
      <dgm:spPr/>
      <dgm:t>
        <a:bodyPr/>
        <a:lstStyle/>
        <a:p>
          <a:endParaRPr lang="en-US">
            <a:latin typeface="Arial Black" panose="020B0A04020102020204" pitchFamily="34" charset="0"/>
          </a:endParaRPr>
        </a:p>
      </dgm:t>
    </dgm:pt>
    <dgm:pt modelId="{BA6393A8-A29E-46E7-9357-070E15F30CC9}" type="sibTrans" cxnId="{1DF73B0F-4CC9-454C-B5FE-054CDAA32A8F}">
      <dgm:prSet/>
      <dgm:spPr/>
      <dgm:t>
        <a:bodyPr/>
        <a:lstStyle/>
        <a:p>
          <a:endParaRPr lang="en-US">
            <a:latin typeface="Arial Black" panose="020B0A04020102020204" pitchFamily="34" charset="0"/>
          </a:endParaRPr>
        </a:p>
      </dgm:t>
    </dgm:pt>
    <dgm:pt modelId="{15D23D4B-DD2F-407F-9A83-ADCB68B53200}">
      <dgm:prSet custT="1"/>
      <dgm:spPr/>
      <dgm:t>
        <a:bodyPr/>
        <a:lstStyle/>
        <a:p>
          <a:r>
            <a:rPr lang="en-US" sz="2800" smtClean="0">
              <a:latin typeface="Arial Black" panose="020B0A04020102020204" pitchFamily="34" charset="0"/>
            </a:rPr>
            <a:t>Metallic Money</a:t>
          </a:r>
          <a:endParaRPr lang="en-US" sz="2800" dirty="0">
            <a:latin typeface="Arial Black" panose="020B0A04020102020204" pitchFamily="34" charset="0"/>
          </a:endParaRPr>
        </a:p>
      </dgm:t>
    </dgm:pt>
    <dgm:pt modelId="{CB0A863D-E09B-4B89-8FFE-0DD8C1CDE3F3}" type="parTrans" cxnId="{D6F612F0-5FFA-4297-B304-78AE72DA4810}">
      <dgm:prSet/>
      <dgm:spPr/>
      <dgm:t>
        <a:bodyPr/>
        <a:lstStyle/>
        <a:p>
          <a:endParaRPr lang="en-US">
            <a:latin typeface="Arial Black" panose="020B0A04020102020204" pitchFamily="34" charset="0"/>
          </a:endParaRPr>
        </a:p>
      </dgm:t>
    </dgm:pt>
    <dgm:pt modelId="{F2CC8ADA-62EA-44EA-B6AF-8E1EA41A87AF}" type="sibTrans" cxnId="{D6F612F0-5FFA-4297-B304-78AE72DA4810}">
      <dgm:prSet/>
      <dgm:spPr/>
      <dgm:t>
        <a:bodyPr/>
        <a:lstStyle/>
        <a:p>
          <a:endParaRPr lang="en-US">
            <a:latin typeface="Arial Black" panose="020B0A04020102020204" pitchFamily="34" charset="0"/>
          </a:endParaRPr>
        </a:p>
      </dgm:t>
    </dgm:pt>
    <dgm:pt modelId="{13A1A492-FD12-4500-9458-249E9AF2760A}">
      <dgm:prSet custT="1"/>
      <dgm:spPr/>
      <dgm:t>
        <a:bodyPr/>
        <a:lstStyle/>
        <a:p>
          <a:r>
            <a:rPr lang="en-US" sz="2800" smtClean="0">
              <a:latin typeface="Arial Black" panose="020B0A04020102020204" pitchFamily="34" charset="0"/>
            </a:rPr>
            <a:t>Paper Money</a:t>
          </a:r>
          <a:endParaRPr lang="en-US" sz="2800" dirty="0">
            <a:latin typeface="Arial Black" panose="020B0A04020102020204" pitchFamily="34" charset="0"/>
          </a:endParaRPr>
        </a:p>
      </dgm:t>
    </dgm:pt>
    <dgm:pt modelId="{58AFCD80-4D62-4AB5-AC36-A79733F10C51}" type="parTrans" cxnId="{7D803C45-71A2-4A1B-A146-BEC3E406113E}">
      <dgm:prSet/>
      <dgm:spPr/>
      <dgm:t>
        <a:bodyPr/>
        <a:lstStyle/>
        <a:p>
          <a:endParaRPr lang="en-US">
            <a:latin typeface="Arial Black" panose="020B0A04020102020204" pitchFamily="34" charset="0"/>
          </a:endParaRPr>
        </a:p>
      </dgm:t>
    </dgm:pt>
    <dgm:pt modelId="{E6414525-DD34-421F-8E93-2D952A223B6B}" type="sibTrans" cxnId="{7D803C45-71A2-4A1B-A146-BEC3E406113E}">
      <dgm:prSet/>
      <dgm:spPr/>
      <dgm:t>
        <a:bodyPr/>
        <a:lstStyle/>
        <a:p>
          <a:endParaRPr lang="en-US">
            <a:latin typeface="Arial Black" panose="020B0A04020102020204" pitchFamily="34" charset="0"/>
          </a:endParaRPr>
        </a:p>
      </dgm:t>
    </dgm:pt>
    <dgm:pt modelId="{BE760449-B426-418E-9DFA-19938F572C47}">
      <dgm:prSet custT="1"/>
      <dgm:spPr/>
      <dgm:t>
        <a:bodyPr/>
        <a:lstStyle/>
        <a:p>
          <a:r>
            <a:rPr lang="en-US" sz="2800" smtClean="0">
              <a:latin typeface="Arial Black" panose="020B0A04020102020204" pitchFamily="34" charset="0"/>
            </a:rPr>
            <a:t>Bank Money</a:t>
          </a:r>
          <a:endParaRPr lang="en-US" sz="2800" dirty="0">
            <a:latin typeface="Arial Black" panose="020B0A04020102020204" pitchFamily="34" charset="0"/>
          </a:endParaRPr>
        </a:p>
      </dgm:t>
    </dgm:pt>
    <dgm:pt modelId="{29D66BFB-D482-4918-BB80-A4AB8774908D}" type="parTrans" cxnId="{B9053132-19B7-4DD7-9B8F-2E64A824CD84}">
      <dgm:prSet/>
      <dgm:spPr/>
      <dgm:t>
        <a:bodyPr/>
        <a:lstStyle/>
        <a:p>
          <a:endParaRPr lang="en-US">
            <a:latin typeface="Arial Black" panose="020B0A04020102020204" pitchFamily="34" charset="0"/>
          </a:endParaRPr>
        </a:p>
      </dgm:t>
    </dgm:pt>
    <dgm:pt modelId="{99E9E80C-AC08-4AF3-A932-C20A5632C75C}" type="sibTrans" cxnId="{B9053132-19B7-4DD7-9B8F-2E64A824CD84}">
      <dgm:prSet/>
      <dgm:spPr/>
      <dgm:t>
        <a:bodyPr/>
        <a:lstStyle/>
        <a:p>
          <a:endParaRPr lang="en-US">
            <a:latin typeface="Arial Black" panose="020B0A04020102020204" pitchFamily="34" charset="0"/>
          </a:endParaRPr>
        </a:p>
      </dgm:t>
    </dgm:pt>
    <dgm:pt modelId="{8D7827EA-CCC3-4AD0-A9DC-B5A9891B8C2D}">
      <dgm:prSet custT="1"/>
      <dgm:spPr/>
      <dgm:t>
        <a:bodyPr/>
        <a:lstStyle/>
        <a:p>
          <a:r>
            <a:rPr lang="en-US" sz="2400" dirty="0" smtClean="0">
              <a:latin typeface="Arial Black" panose="020B0A04020102020204" pitchFamily="34" charset="0"/>
            </a:rPr>
            <a:t>Crypto Currency |  Virtual Currency </a:t>
          </a:r>
        </a:p>
        <a:p>
          <a:r>
            <a:rPr lang="en-US" sz="2800" dirty="0" smtClean="0">
              <a:latin typeface="Arial Black" panose="020B0A04020102020204" pitchFamily="34" charset="0"/>
            </a:rPr>
            <a:t>(Bitcoin)</a:t>
          </a:r>
          <a:endParaRPr lang="en-US" sz="2800" dirty="0">
            <a:latin typeface="Arial Black" panose="020B0A04020102020204" pitchFamily="34" charset="0"/>
          </a:endParaRPr>
        </a:p>
      </dgm:t>
    </dgm:pt>
    <dgm:pt modelId="{0A7C61EF-387A-413B-8D29-929EBD7F371A}" type="parTrans" cxnId="{D9749528-9518-4A12-A51D-C98BB40DE813}">
      <dgm:prSet/>
      <dgm:spPr/>
      <dgm:t>
        <a:bodyPr/>
        <a:lstStyle/>
        <a:p>
          <a:endParaRPr lang="en-US">
            <a:latin typeface="Arial Black" panose="020B0A04020102020204" pitchFamily="34" charset="0"/>
          </a:endParaRPr>
        </a:p>
      </dgm:t>
    </dgm:pt>
    <dgm:pt modelId="{2C837C07-B6FC-4121-8DC8-0E113302C5B4}" type="sibTrans" cxnId="{D9749528-9518-4A12-A51D-C98BB40DE813}">
      <dgm:prSet/>
      <dgm:spPr/>
      <dgm:t>
        <a:bodyPr/>
        <a:lstStyle/>
        <a:p>
          <a:endParaRPr lang="en-US">
            <a:latin typeface="Arial Black" panose="020B0A04020102020204" pitchFamily="34" charset="0"/>
          </a:endParaRPr>
        </a:p>
      </dgm:t>
    </dgm:pt>
    <dgm:pt modelId="{6E59FFAD-7F29-4668-8559-4846CDA7F7AC}" type="pres">
      <dgm:prSet presAssocID="{105CA7D9-C069-415E-813C-9364B11CECEF}" presName="outerComposite" presStyleCnt="0">
        <dgm:presLayoutVars>
          <dgm:chMax val="5"/>
          <dgm:dir/>
          <dgm:resizeHandles val="exact"/>
        </dgm:presLayoutVars>
      </dgm:prSet>
      <dgm:spPr/>
      <dgm:t>
        <a:bodyPr/>
        <a:lstStyle/>
        <a:p>
          <a:endParaRPr lang="en-US"/>
        </a:p>
      </dgm:t>
    </dgm:pt>
    <dgm:pt modelId="{BF52CE54-82D1-4039-AFD2-9A1F98173480}" type="pres">
      <dgm:prSet presAssocID="{105CA7D9-C069-415E-813C-9364B11CECEF}" presName="dummyMaxCanvas" presStyleCnt="0">
        <dgm:presLayoutVars/>
      </dgm:prSet>
      <dgm:spPr/>
    </dgm:pt>
    <dgm:pt modelId="{3A72C3E8-F209-4F6B-8D9D-B99CBCA7A0A7}" type="pres">
      <dgm:prSet presAssocID="{105CA7D9-C069-415E-813C-9364B11CECEF}" presName="FiveNodes_1" presStyleLbl="node1" presStyleIdx="0" presStyleCnt="5" custLinFactNeighborX="-48560" custLinFactNeighborY="-33786">
        <dgm:presLayoutVars>
          <dgm:bulletEnabled val="1"/>
        </dgm:presLayoutVars>
      </dgm:prSet>
      <dgm:spPr/>
      <dgm:t>
        <a:bodyPr/>
        <a:lstStyle/>
        <a:p>
          <a:endParaRPr lang="en-US"/>
        </a:p>
      </dgm:t>
    </dgm:pt>
    <dgm:pt modelId="{B6A732F7-9C85-48EC-BE15-5D69391212E7}" type="pres">
      <dgm:prSet presAssocID="{105CA7D9-C069-415E-813C-9364B11CECEF}" presName="FiveNodes_2" presStyleLbl="node1" presStyleIdx="1" presStyleCnt="5">
        <dgm:presLayoutVars>
          <dgm:bulletEnabled val="1"/>
        </dgm:presLayoutVars>
      </dgm:prSet>
      <dgm:spPr/>
      <dgm:t>
        <a:bodyPr/>
        <a:lstStyle/>
        <a:p>
          <a:endParaRPr lang="en-US"/>
        </a:p>
      </dgm:t>
    </dgm:pt>
    <dgm:pt modelId="{502A2443-0BD7-4DDA-89B7-A1355AF2C6CE}" type="pres">
      <dgm:prSet presAssocID="{105CA7D9-C069-415E-813C-9364B11CECEF}" presName="FiveNodes_3" presStyleLbl="node1" presStyleIdx="2" presStyleCnt="5">
        <dgm:presLayoutVars>
          <dgm:bulletEnabled val="1"/>
        </dgm:presLayoutVars>
      </dgm:prSet>
      <dgm:spPr/>
      <dgm:t>
        <a:bodyPr/>
        <a:lstStyle/>
        <a:p>
          <a:endParaRPr lang="en-US"/>
        </a:p>
      </dgm:t>
    </dgm:pt>
    <dgm:pt modelId="{8B8B554F-40EB-4251-BC8F-D4E5C532FD5B}" type="pres">
      <dgm:prSet presAssocID="{105CA7D9-C069-415E-813C-9364B11CECEF}" presName="FiveNodes_4" presStyleLbl="node1" presStyleIdx="3" presStyleCnt="5">
        <dgm:presLayoutVars>
          <dgm:bulletEnabled val="1"/>
        </dgm:presLayoutVars>
      </dgm:prSet>
      <dgm:spPr/>
      <dgm:t>
        <a:bodyPr/>
        <a:lstStyle/>
        <a:p>
          <a:endParaRPr lang="en-US"/>
        </a:p>
      </dgm:t>
    </dgm:pt>
    <dgm:pt modelId="{F4B40422-105A-4B7E-A873-960B5CF7A622}" type="pres">
      <dgm:prSet presAssocID="{105CA7D9-C069-415E-813C-9364B11CECEF}" presName="FiveNodes_5" presStyleLbl="node1" presStyleIdx="4" presStyleCnt="5">
        <dgm:presLayoutVars>
          <dgm:bulletEnabled val="1"/>
        </dgm:presLayoutVars>
      </dgm:prSet>
      <dgm:spPr/>
      <dgm:t>
        <a:bodyPr/>
        <a:lstStyle/>
        <a:p>
          <a:endParaRPr lang="en-US"/>
        </a:p>
      </dgm:t>
    </dgm:pt>
    <dgm:pt modelId="{7BE57B2B-096A-4D77-A37B-7F09A084BB17}" type="pres">
      <dgm:prSet presAssocID="{105CA7D9-C069-415E-813C-9364B11CECEF}" presName="FiveConn_1-2" presStyleLbl="fgAccFollowNode1" presStyleIdx="0" presStyleCnt="4">
        <dgm:presLayoutVars>
          <dgm:bulletEnabled val="1"/>
        </dgm:presLayoutVars>
      </dgm:prSet>
      <dgm:spPr/>
      <dgm:t>
        <a:bodyPr/>
        <a:lstStyle/>
        <a:p>
          <a:endParaRPr lang="en-US"/>
        </a:p>
      </dgm:t>
    </dgm:pt>
    <dgm:pt modelId="{A2C1AE20-CA16-42BE-9AF0-4567BF46A124}" type="pres">
      <dgm:prSet presAssocID="{105CA7D9-C069-415E-813C-9364B11CECEF}" presName="FiveConn_2-3" presStyleLbl="fgAccFollowNode1" presStyleIdx="1" presStyleCnt="4">
        <dgm:presLayoutVars>
          <dgm:bulletEnabled val="1"/>
        </dgm:presLayoutVars>
      </dgm:prSet>
      <dgm:spPr/>
      <dgm:t>
        <a:bodyPr/>
        <a:lstStyle/>
        <a:p>
          <a:endParaRPr lang="en-US"/>
        </a:p>
      </dgm:t>
    </dgm:pt>
    <dgm:pt modelId="{492E9EF8-20FB-45F5-A83E-1E2A31103DD1}" type="pres">
      <dgm:prSet presAssocID="{105CA7D9-C069-415E-813C-9364B11CECEF}" presName="FiveConn_3-4" presStyleLbl="fgAccFollowNode1" presStyleIdx="2" presStyleCnt="4">
        <dgm:presLayoutVars>
          <dgm:bulletEnabled val="1"/>
        </dgm:presLayoutVars>
      </dgm:prSet>
      <dgm:spPr/>
      <dgm:t>
        <a:bodyPr/>
        <a:lstStyle/>
        <a:p>
          <a:endParaRPr lang="en-US"/>
        </a:p>
      </dgm:t>
    </dgm:pt>
    <dgm:pt modelId="{5B03A954-4A33-47CB-A8A1-626393579857}" type="pres">
      <dgm:prSet presAssocID="{105CA7D9-C069-415E-813C-9364B11CECEF}" presName="FiveConn_4-5" presStyleLbl="fgAccFollowNode1" presStyleIdx="3" presStyleCnt="4">
        <dgm:presLayoutVars>
          <dgm:bulletEnabled val="1"/>
        </dgm:presLayoutVars>
      </dgm:prSet>
      <dgm:spPr/>
      <dgm:t>
        <a:bodyPr/>
        <a:lstStyle/>
        <a:p>
          <a:endParaRPr lang="en-US"/>
        </a:p>
      </dgm:t>
    </dgm:pt>
    <dgm:pt modelId="{00FC8C67-1A4E-426D-B1B0-CC4A81625CD5}" type="pres">
      <dgm:prSet presAssocID="{105CA7D9-C069-415E-813C-9364B11CECEF}" presName="FiveNodes_1_text" presStyleLbl="node1" presStyleIdx="4" presStyleCnt="5">
        <dgm:presLayoutVars>
          <dgm:bulletEnabled val="1"/>
        </dgm:presLayoutVars>
      </dgm:prSet>
      <dgm:spPr/>
      <dgm:t>
        <a:bodyPr/>
        <a:lstStyle/>
        <a:p>
          <a:endParaRPr lang="en-US"/>
        </a:p>
      </dgm:t>
    </dgm:pt>
    <dgm:pt modelId="{28ED2D27-1889-4F0E-96FE-7713E4E7C1DA}" type="pres">
      <dgm:prSet presAssocID="{105CA7D9-C069-415E-813C-9364B11CECEF}" presName="FiveNodes_2_text" presStyleLbl="node1" presStyleIdx="4" presStyleCnt="5">
        <dgm:presLayoutVars>
          <dgm:bulletEnabled val="1"/>
        </dgm:presLayoutVars>
      </dgm:prSet>
      <dgm:spPr/>
      <dgm:t>
        <a:bodyPr/>
        <a:lstStyle/>
        <a:p>
          <a:endParaRPr lang="en-US"/>
        </a:p>
      </dgm:t>
    </dgm:pt>
    <dgm:pt modelId="{1C7DC3B9-CAE4-4FB7-8D2B-CB390EB8F5F5}" type="pres">
      <dgm:prSet presAssocID="{105CA7D9-C069-415E-813C-9364B11CECEF}" presName="FiveNodes_3_text" presStyleLbl="node1" presStyleIdx="4" presStyleCnt="5">
        <dgm:presLayoutVars>
          <dgm:bulletEnabled val="1"/>
        </dgm:presLayoutVars>
      </dgm:prSet>
      <dgm:spPr/>
      <dgm:t>
        <a:bodyPr/>
        <a:lstStyle/>
        <a:p>
          <a:endParaRPr lang="en-US"/>
        </a:p>
      </dgm:t>
    </dgm:pt>
    <dgm:pt modelId="{C13FAB3D-BD1B-49A4-8500-609CD4835F3D}" type="pres">
      <dgm:prSet presAssocID="{105CA7D9-C069-415E-813C-9364B11CECEF}" presName="FiveNodes_4_text" presStyleLbl="node1" presStyleIdx="4" presStyleCnt="5">
        <dgm:presLayoutVars>
          <dgm:bulletEnabled val="1"/>
        </dgm:presLayoutVars>
      </dgm:prSet>
      <dgm:spPr/>
      <dgm:t>
        <a:bodyPr/>
        <a:lstStyle/>
        <a:p>
          <a:endParaRPr lang="en-US"/>
        </a:p>
      </dgm:t>
    </dgm:pt>
    <dgm:pt modelId="{8A4D6F2A-DAFD-47AC-A5FB-F68217381857}" type="pres">
      <dgm:prSet presAssocID="{105CA7D9-C069-415E-813C-9364B11CECEF}" presName="FiveNodes_5_text" presStyleLbl="node1" presStyleIdx="4" presStyleCnt="5">
        <dgm:presLayoutVars>
          <dgm:bulletEnabled val="1"/>
        </dgm:presLayoutVars>
      </dgm:prSet>
      <dgm:spPr/>
      <dgm:t>
        <a:bodyPr/>
        <a:lstStyle/>
        <a:p>
          <a:endParaRPr lang="en-US"/>
        </a:p>
      </dgm:t>
    </dgm:pt>
  </dgm:ptLst>
  <dgm:cxnLst>
    <dgm:cxn modelId="{54FFE56E-C0BA-4243-9772-51F6CB587ADD}" type="presOf" srcId="{9A6C949F-4F61-4D3E-93E5-72CB4955C22E}" destId="{00FC8C67-1A4E-426D-B1B0-CC4A81625CD5}" srcOrd="1" destOrd="0" presId="urn:microsoft.com/office/officeart/2005/8/layout/vProcess5"/>
    <dgm:cxn modelId="{11D85F6B-9F99-467E-8147-24B05831D2C4}" type="presOf" srcId="{8D7827EA-CCC3-4AD0-A9DC-B5A9891B8C2D}" destId="{8A4D6F2A-DAFD-47AC-A5FB-F68217381857}" srcOrd="1" destOrd="0" presId="urn:microsoft.com/office/officeart/2005/8/layout/vProcess5"/>
    <dgm:cxn modelId="{613D6D42-9852-4FDF-8572-303EFF7F7A30}" type="presOf" srcId="{E6414525-DD34-421F-8E93-2D952A223B6B}" destId="{492E9EF8-20FB-45F5-A83E-1E2A31103DD1}" srcOrd="0" destOrd="0" presId="urn:microsoft.com/office/officeart/2005/8/layout/vProcess5"/>
    <dgm:cxn modelId="{1DF73B0F-4CC9-454C-B5FE-054CDAA32A8F}" srcId="{105CA7D9-C069-415E-813C-9364B11CECEF}" destId="{9A6C949F-4F61-4D3E-93E5-72CB4955C22E}" srcOrd="0" destOrd="0" parTransId="{2993FA57-D9EC-4551-978A-181FCC3AA120}" sibTransId="{BA6393A8-A29E-46E7-9357-070E15F30CC9}"/>
    <dgm:cxn modelId="{2B3DA12D-7998-47A2-B61D-79EE3F5C3797}" type="presOf" srcId="{BA6393A8-A29E-46E7-9357-070E15F30CC9}" destId="{7BE57B2B-096A-4D77-A37B-7F09A084BB17}" srcOrd="0" destOrd="0" presId="urn:microsoft.com/office/officeart/2005/8/layout/vProcess5"/>
    <dgm:cxn modelId="{F85C4AB7-C6C6-46D1-9836-EB4EAEDA5029}" type="presOf" srcId="{15D23D4B-DD2F-407F-9A83-ADCB68B53200}" destId="{28ED2D27-1889-4F0E-96FE-7713E4E7C1DA}" srcOrd="1" destOrd="0" presId="urn:microsoft.com/office/officeart/2005/8/layout/vProcess5"/>
    <dgm:cxn modelId="{E48A1624-DF04-4F18-949D-26034823D775}" type="presOf" srcId="{105CA7D9-C069-415E-813C-9364B11CECEF}" destId="{6E59FFAD-7F29-4668-8559-4846CDA7F7AC}" srcOrd="0" destOrd="0" presId="urn:microsoft.com/office/officeart/2005/8/layout/vProcess5"/>
    <dgm:cxn modelId="{72692134-4D2C-481E-830A-030FA36BA63B}" type="presOf" srcId="{13A1A492-FD12-4500-9458-249E9AF2760A}" destId="{502A2443-0BD7-4DDA-89B7-A1355AF2C6CE}" srcOrd="0" destOrd="0" presId="urn:microsoft.com/office/officeart/2005/8/layout/vProcess5"/>
    <dgm:cxn modelId="{CBEEB539-5616-4573-A7A5-00366B1C7654}" type="presOf" srcId="{BE760449-B426-418E-9DFA-19938F572C47}" destId="{8B8B554F-40EB-4251-BC8F-D4E5C532FD5B}" srcOrd="0" destOrd="0" presId="urn:microsoft.com/office/officeart/2005/8/layout/vProcess5"/>
    <dgm:cxn modelId="{391789DE-ED1D-474C-AFB0-A2B1F956A989}" type="presOf" srcId="{13A1A492-FD12-4500-9458-249E9AF2760A}" destId="{1C7DC3B9-CAE4-4FB7-8D2B-CB390EB8F5F5}" srcOrd="1" destOrd="0" presId="urn:microsoft.com/office/officeart/2005/8/layout/vProcess5"/>
    <dgm:cxn modelId="{41A17A5E-93E0-417D-8DF7-5AD5FBA3027F}" type="presOf" srcId="{9A6C949F-4F61-4D3E-93E5-72CB4955C22E}" destId="{3A72C3E8-F209-4F6B-8D9D-B99CBCA7A0A7}" srcOrd="0" destOrd="0" presId="urn:microsoft.com/office/officeart/2005/8/layout/vProcess5"/>
    <dgm:cxn modelId="{6EF233F7-41EF-4553-9481-D28AAED69606}" type="presOf" srcId="{BE760449-B426-418E-9DFA-19938F572C47}" destId="{C13FAB3D-BD1B-49A4-8500-609CD4835F3D}" srcOrd="1" destOrd="0" presId="urn:microsoft.com/office/officeart/2005/8/layout/vProcess5"/>
    <dgm:cxn modelId="{D9749528-9518-4A12-A51D-C98BB40DE813}" srcId="{105CA7D9-C069-415E-813C-9364B11CECEF}" destId="{8D7827EA-CCC3-4AD0-A9DC-B5A9891B8C2D}" srcOrd="4" destOrd="0" parTransId="{0A7C61EF-387A-413B-8D29-929EBD7F371A}" sibTransId="{2C837C07-B6FC-4121-8DC8-0E113302C5B4}"/>
    <dgm:cxn modelId="{6FD81F13-44B5-4D68-818D-4D58A5CD0F2F}" type="presOf" srcId="{8D7827EA-CCC3-4AD0-A9DC-B5A9891B8C2D}" destId="{F4B40422-105A-4B7E-A873-960B5CF7A622}" srcOrd="0" destOrd="0" presId="urn:microsoft.com/office/officeart/2005/8/layout/vProcess5"/>
    <dgm:cxn modelId="{7D803C45-71A2-4A1B-A146-BEC3E406113E}" srcId="{105CA7D9-C069-415E-813C-9364B11CECEF}" destId="{13A1A492-FD12-4500-9458-249E9AF2760A}" srcOrd="2" destOrd="0" parTransId="{58AFCD80-4D62-4AB5-AC36-A79733F10C51}" sibTransId="{E6414525-DD34-421F-8E93-2D952A223B6B}"/>
    <dgm:cxn modelId="{44A60429-22DA-4574-A061-012BCE0AD433}" type="presOf" srcId="{99E9E80C-AC08-4AF3-A932-C20A5632C75C}" destId="{5B03A954-4A33-47CB-A8A1-626393579857}" srcOrd="0" destOrd="0" presId="urn:microsoft.com/office/officeart/2005/8/layout/vProcess5"/>
    <dgm:cxn modelId="{B670B034-CDD6-4202-B2DC-4480F2B7F516}" type="presOf" srcId="{F2CC8ADA-62EA-44EA-B6AF-8E1EA41A87AF}" destId="{A2C1AE20-CA16-42BE-9AF0-4567BF46A124}" srcOrd="0" destOrd="0" presId="urn:microsoft.com/office/officeart/2005/8/layout/vProcess5"/>
    <dgm:cxn modelId="{AE52777C-DFAF-46E5-BFC8-2D92E6C536DD}" type="presOf" srcId="{15D23D4B-DD2F-407F-9A83-ADCB68B53200}" destId="{B6A732F7-9C85-48EC-BE15-5D69391212E7}" srcOrd="0" destOrd="0" presId="urn:microsoft.com/office/officeart/2005/8/layout/vProcess5"/>
    <dgm:cxn modelId="{D6F612F0-5FFA-4297-B304-78AE72DA4810}" srcId="{105CA7D9-C069-415E-813C-9364B11CECEF}" destId="{15D23D4B-DD2F-407F-9A83-ADCB68B53200}" srcOrd="1" destOrd="0" parTransId="{CB0A863D-E09B-4B89-8FFE-0DD8C1CDE3F3}" sibTransId="{F2CC8ADA-62EA-44EA-B6AF-8E1EA41A87AF}"/>
    <dgm:cxn modelId="{B9053132-19B7-4DD7-9B8F-2E64A824CD84}" srcId="{105CA7D9-C069-415E-813C-9364B11CECEF}" destId="{BE760449-B426-418E-9DFA-19938F572C47}" srcOrd="3" destOrd="0" parTransId="{29D66BFB-D482-4918-BB80-A4AB8774908D}" sibTransId="{99E9E80C-AC08-4AF3-A932-C20A5632C75C}"/>
    <dgm:cxn modelId="{ED37A93D-721D-4B5E-AFDE-FCDAAB664A84}" type="presParOf" srcId="{6E59FFAD-7F29-4668-8559-4846CDA7F7AC}" destId="{BF52CE54-82D1-4039-AFD2-9A1F98173480}" srcOrd="0" destOrd="0" presId="urn:microsoft.com/office/officeart/2005/8/layout/vProcess5"/>
    <dgm:cxn modelId="{3C212AE0-114F-4F22-AC6F-A9C01D9A787F}" type="presParOf" srcId="{6E59FFAD-7F29-4668-8559-4846CDA7F7AC}" destId="{3A72C3E8-F209-4F6B-8D9D-B99CBCA7A0A7}" srcOrd="1" destOrd="0" presId="urn:microsoft.com/office/officeart/2005/8/layout/vProcess5"/>
    <dgm:cxn modelId="{724109CC-B813-4CD2-B056-644B1C5C5E31}" type="presParOf" srcId="{6E59FFAD-7F29-4668-8559-4846CDA7F7AC}" destId="{B6A732F7-9C85-48EC-BE15-5D69391212E7}" srcOrd="2" destOrd="0" presId="urn:microsoft.com/office/officeart/2005/8/layout/vProcess5"/>
    <dgm:cxn modelId="{ADFCD719-290D-4066-94ED-00DB4BCD6D78}" type="presParOf" srcId="{6E59FFAD-7F29-4668-8559-4846CDA7F7AC}" destId="{502A2443-0BD7-4DDA-89B7-A1355AF2C6CE}" srcOrd="3" destOrd="0" presId="urn:microsoft.com/office/officeart/2005/8/layout/vProcess5"/>
    <dgm:cxn modelId="{8F4450E6-2AE2-4E5C-846A-9AE4295C68F8}" type="presParOf" srcId="{6E59FFAD-7F29-4668-8559-4846CDA7F7AC}" destId="{8B8B554F-40EB-4251-BC8F-D4E5C532FD5B}" srcOrd="4" destOrd="0" presId="urn:microsoft.com/office/officeart/2005/8/layout/vProcess5"/>
    <dgm:cxn modelId="{2921ABC3-0D98-401B-9A83-8DB0FAB9CC81}" type="presParOf" srcId="{6E59FFAD-7F29-4668-8559-4846CDA7F7AC}" destId="{F4B40422-105A-4B7E-A873-960B5CF7A622}" srcOrd="5" destOrd="0" presId="urn:microsoft.com/office/officeart/2005/8/layout/vProcess5"/>
    <dgm:cxn modelId="{F35C050F-5CC6-4AFF-B9C3-7561D772335B}" type="presParOf" srcId="{6E59FFAD-7F29-4668-8559-4846CDA7F7AC}" destId="{7BE57B2B-096A-4D77-A37B-7F09A084BB17}" srcOrd="6" destOrd="0" presId="urn:microsoft.com/office/officeart/2005/8/layout/vProcess5"/>
    <dgm:cxn modelId="{334D84CE-B5FC-46E5-9A6C-15654B18231C}" type="presParOf" srcId="{6E59FFAD-7F29-4668-8559-4846CDA7F7AC}" destId="{A2C1AE20-CA16-42BE-9AF0-4567BF46A124}" srcOrd="7" destOrd="0" presId="urn:microsoft.com/office/officeart/2005/8/layout/vProcess5"/>
    <dgm:cxn modelId="{DBB4483D-553F-46F4-A453-FFFAE4C146A0}" type="presParOf" srcId="{6E59FFAD-7F29-4668-8559-4846CDA7F7AC}" destId="{492E9EF8-20FB-45F5-A83E-1E2A31103DD1}" srcOrd="8" destOrd="0" presId="urn:microsoft.com/office/officeart/2005/8/layout/vProcess5"/>
    <dgm:cxn modelId="{8057FFA1-4F41-47C6-ADB1-F24BB63F2D71}" type="presParOf" srcId="{6E59FFAD-7F29-4668-8559-4846CDA7F7AC}" destId="{5B03A954-4A33-47CB-A8A1-626393579857}" srcOrd="9" destOrd="0" presId="urn:microsoft.com/office/officeart/2005/8/layout/vProcess5"/>
    <dgm:cxn modelId="{E3605DDC-5698-4BB9-B41F-E61F1CC2256C}" type="presParOf" srcId="{6E59FFAD-7F29-4668-8559-4846CDA7F7AC}" destId="{00FC8C67-1A4E-426D-B1B0-CC4A81625CD5}" srcOrd="10" destOrd="0" presId="urn:microsoft.com/office/officeart/2005/8/layout/vProcess5"/>
    <dgm:cxn modelId="{FBC0E406-B9D4-4F4D-AC1F-E17B8E80552E}" type="presParOf" srcId="{6E59FFAD-7F29-4668-8559-4846CDA7F7AC}" destId="{28ED2D27-1889-4F0E-96FE-7713E4E7C1DA}" srcOrd="11" destOrd="0" presId="urn:microsoft.com/office/officeart/2005/8/layout/vProcess5"/>
    <dgm:cxn modelId="{5C05C62D-B7C0-4FBC-9D52-940E873F6B8E}" type="presParOf" srcId="{6E59FFAD-7F29-4668-8559-4846CDA7F7AC}" destId="{1C7DC3B9-CAE4-4FB7-8D2B-CB390EB8F5F5}" srcOrd="12" destOrd="0" presId="urn:microsoft.com/office/officeart/2005/8/layout/vProcess5"/>
    <dgm:cxn modelId="{CCA0D85A-BB06-4F7A-9083-BD92B8452F87}" type="presParOf" srcId="{6E59FFAD-7F29-4668-8559-4846CDA7F7AC}" destId="{C13FAB3D-BD1B-49A4-8500-609CD4835F3D}" srcOrd="13" destOrd="0" presId="urn:microsoft.com/office/officeart/2005/8/layout/vProcess5"/>
    <dgm:cxn modelId="{F04340C8-4D95-4AFD-8725-2B3F9AB0058F}" type="presParOf" srcId="{6E59FFAD-7F29-4668-8559-4846CDA7F7AC}" destId="{8A4D6F2A-DAFD-47AC-A5FB-F6821738185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5CA7D9-C069-415E-813C-9364B11CECEF}" type="doc">
      <dgm:prSet loTypeId="urn:microsoft.com/office/officeart/2005/8/layout/vProcess5" loCatId="process" qsTypeId="urn:microsoft.com/office/officeart/2005/8/quickstyle/3d1" qsCatId="3D" csTypeId="urn:microsoft.com/office/officeart/2005/8/colors/colorful3" csCatId="colorful" phldr="1"/>
      <dgm:spPr/>
      <dgm:t>
        <a:bodyPr/>
        <a:lstStyle/>
        <a:p>
          <a:endParaRPr lang="en-US"/>
        </a:p>
      </dgm:t>
    </dgm:pt>
    <dgm:pt modelId="{9A6C949F-4F61-4D3E-93E5-72CB4955C22E}">
      <dgm:prSet phldrT="[Text]" custT="1"/>
      <dgm:spPr/>
      <dgm:t>
        <a:bodyPr/>
        <a:lstStyle/>
        <a:p>
          <a:r>
            <a:rPr lang="en-US" sz="2800" dirty="0" smtClean="0">
              <a:latin typeface="Arial Black" panose="020B0A04020102020204" pitchFamily="34" charset="0"/>
            </a:rPr>
            <a:t>Commodity Money</a:t>
          </a:r>
          <a:endParaRPr lang="en-US" sz="2800" dirty="0">
            <a:latin typeface="Arial Black" panose="020B0A04020102020204" pitchFamily="34" charset="0"/>
          </a:endParaRPr>
        </a:p>
      </dgm:t>
    </dgm:pt>
    <dgm:pt modelId="{2993FA57-D9EC-4551-978A-181FCC3AA120}" type="parTrans" cxnId="{1DF73B0F-4CC9-454C-B5FE-054CDAA32A8F}">
      <dgm:prSet/>
      <dgm:spPr/>
      <dgm:t>
        <a:bodyPr/>
        <a:lstStyle/>
        <a:p>
          <a:endParaRPr lang="en-US">
            <a:latin typeface="Arial Black" panose="020B0A04020102020204" pitchFamily="34" charset="0"/>
          </a:endParaRPr>
        </a:p>
      </dgm:t>
    </dgm:pt>
    <dgm:pt modelId="{BA6393A8-A29E-46E7-9357-070E15F30CC9}" type="sibTrans" cxnId="{1DF73B0F-4CC9-454C-B5FE-054CDAA32A8F}">
      <dgm:prSet/>
      <dgm:spPr/>
      <dgm:t>
        <a:bodyPr/>
        <a:lstStyle/>
        <a:p>
          <a:endParaRPr lang="en-US">
            <a:latin typeface="Arial Black" panose="020B0A04020102020204" pitchFamily="34" charset="0"/>
          </a:endParaRPr>
        </a:p>
      </dgm:t>
    </dgm:pt>
    <dgm:pt modelId="{15D23D4B-DD2F-407F-9A83-ADCB68B53200}">
      <dgm:prSet custT="1"/>
      <dgm:spPr/>
      <dgm:t>
        <a:bodyPr/>
        <a:lstStyle/>
        <a:p>
          <a:r>
            <a:rPr lang="en-US" sz="2800" dirty="0" smtClean="0">
              <a:latin typeface="Arial Black" panose="020B0A04020102020204" pitchFamily="34" charset="0"/>
            </a:rPr>
            <a:t>Metallic Money</a:t>
          </a:r>
          <a:endParaRPr lang="en-US" sz="2800" dirty="0">
            <a:latin typeface="Arial Black" panose="020B0A04020102020204" pitchFamily="34" charset="0"/>
          </a:endParaRPr>
        </a:p>
      </dgm:t>
    </dgm:pt>
    <dgm:pt modelId="{CB0A863D-E09B-4B89-8FFE-0DD8C1CDE3F3}" type="parTrans" cxnId="{D6F612F0-5FFA-4297-B304-78AE72DA4810}">
      <dgm:prSet/>
      <dgm:spPr/>
      <dgm:t>
        <a:bodyPr/>
        <a:lstStyle/>
        <a:p>
          <a:endParaRPr lang="en-US">
            <a:latin typeface="Arial Black" panose="020B0A04020102020204" pitchFamily="34" charset="0"/>
          </a:endParaRPr>
        </a:p>
      </dgm:t>
    </dgm:pt>
    <dgm:pt modelId="{F2CC8ADA-62EA-44EA-B6AF-8E1EA41A87AF}" type="sibTrans" cxnId="{D6F612F0-5FFA-4297-B304-78AE72DA4810}">
      <dgm:prSet/>
      <dgm:spPr/>
      <dgm:t>
        <a:bodyPr/>
        <a:lstStyle/>
        <a:p>
          <a:endParaRPr lang="en-US">
            <a:latin typeface="Arial Black" panose="020B0A04020102020204" pitchFamily="34" charset="0"/>
          </a:endParaRPr>
        </a:p>
      </dgm:t>
    </dgm:pt>
    <dgm:pt modelId="{13A1A492-FD12-4500-9458-249E9AF2760A}">
      <dgm:prSet custT="1"/>
      <dgm:spPr>
        <a:solidFill>
          <a:srgbClr val="FF0000"/>
        </a:solidFill>
      </dgm:spPr>
      <dgm:t>
        <a:bodyPr/>
        <a:lstStyle/>
        <a:p>
          <a:r>
            <a:rPr lang="en-US" sz="2800" dirty="0" smtClean="0">
              <a:latin typeface="Arial Black" panose="020B0A04020102020204" pitchFamily="34" charset="0"/>
            </a:rPr>
            <a:t>Paper Money (Fiat money)</a:t>
          </a:r>
          <a:endParaRPr lang="en-US" sz="2800" dirty="0">
            <a:latin typeface="Arial Black" panose="020B0A04020102020204" pitchFamily="34" charset="0"/>
          </a:endParaRPr>
        </a:p>
      </dgm:t>
    </dgm:pt>
    <dgm:pt modelId="{58AFCD80-4D62-4AB5-AC36-A79733F10C51}" type="parTrans" cxnId="{7D803C45-71A2-4A1B-A146-BEC3E406113E}">
      <dgm:prSet/>
      <dgm:spPr/>
      <dgm:t>
        <a:bodyPr/>
        <a:lstStyle/>
        <a:p>
          <a:endParaRPr lang="en-US">
            <a:latin typeface="Arial Black" panose="020B0A04020102020204" pitchFamily="34" charset="0"/>
          </a:endParaRPr>
        </a:p>
      </dgm:t>
    </dgm:pt>
    <dgm:pt modelId="{E6414525-DD34-421F-8E93-2D952A223B6B}" type="sibTrans" cxnId="{7D803C45-71A2-4A1B-A146-BEC3E406113E}">
      <dgm:prSet/>
      <dgm:spPr/>
      <dgm:t>
        <a:bodyPr/>
        <a:lstStyle/>
        <a:p>
          <a:endParaRPr lang="en-US">
            <a:latin typeface="Arial Black" panose="020B0A04020102020204" pitchFamily="34" charset="0"/>
          </a:endParaRPr>
        </a:p>
      </dgm:t>
    </dgm:pt>
    <dgm:pt modelId="{BE760449-B426-418E-9DFA-19938F572C47}">
      <dgm:prSet custT="1"/>
      <dgm:spPr/>
      <dgm:t>
        <a:bodyPr/>
        <a:lstStyle/>
        <a:p>
          <a:r>
            <a:rPr lang="en-US" sz="2800" smtClean="0">
              <a:latin typeface="Arial Black" panose="020B0A04020102020204" pitchFamily="34" charset="0"/>
            </a:rPr>
            <a:t>Bank Money</a:t>
          </a:r>
          <a:endParaRPr lang="en-US" sz="2800" dirty="0">
            <a:latin typeface="Arial Black" panose="020B0A04020102020204" pitchFamily="34" charset="0"/>
          </a:endParaRPr>
        </a:p>
      </dgm:t>
    </dgm:pt>
    <dgm:pt modelId="{29D66BFB-D482-4918-BB80-A4AB8774908D}" type="parTrans" cxnId="{B9053132-19B7-4DD7-9B8F-2E64A824CD84}">
      <dgm:prSet/>
      <dgm:spPr/>
      <dgm:t>
        <a:bodyPr/>
        <a:lstStyle/>
        <a:p>
          <a:endParaRPr lang="en-US">
            <a:latin typeface="Arial Black" panose="020B0A04020102020204" pitchFamily="34" charset="0"/>
          </a:endParaRPr>
        </a:p>
      </dgm:t>
    </dgm:pt>
    <dgm:pt modelId="{99E9E80C-AC08-4AF3-A932-C20A5632C75C}" type="sibTrans" cxnId="{B9053132-19B7-4DD7-9B8F-2E64A824CD84}">
      <dgm:prSet/>
      <dgm:spPr/>
      <dgm:t>
        <a:bodyPr/>
        <a:lstStyle/>
        <a:p>
          <a:endParaRPr lang="en-US">
            <a:latin typeface="Arial Black" panose="020B0A04020102020204" pitchFamily="34" charset="0"/>
          </a:endParaRPr>
        </a:p>
      </dgm:t>
    </dgm:pt>
    <dgm:pt modelId="{8D7827EA-CCC3-4AD0-A9DC-B5A9891B8C2D}">
      <dgm:prSet custT="1"/>
      <dgm:spPr/>
      <dgm:t>
        <a:bodyPr/>
        <a:lstStyle/>
        <a:p>
          <a:r>
            <a:rPr lang="en-US" sz="2800" dirty="0" err="1" smtClean="0">
              <a:latin typeface="Arial Black" panose="020B0A04020102020204" pitchFamily="34" charset="0"/>
            </a:rPr>
            <a:t>Cryptocurrency</a:t>
          </a:r>
          <a:r>
            <a:rPr lang="en-US" sz="2800" dirty="0" smtClean="0">
              <a:latin typeface="Arial Black" panose="020B0A04020102020204" pitchFamily="34" charset="0"/>
            </a:rPr>
            <a:t> (Bitcoin)</a:t>
          </a:r>
          <a:endParaRPr lang="en-US" sz="2800" dirty="0">
            <a:latin typeface="Arial Black" panose="020B0A04020102020204" pitchFamily="34" charset="0"/>
          </a:endParaRPr>
        </a:p>
      </dgm:t>
    </dgm:pt>
    <dgm:pt modelId="{0A7C61EF-387A-413B-8D29-929EBD7F371A}" type="parTrans" cxnId="{D9749528-9518-4A12-A51D-C98BB40DE813}">
      <dgm:prSet/>
      <dgm:spPr/>
      <dgm:t>
        <a:bodyPr/>
        <a:lstStyle/>
        <a:p>
          <a:endParaRPr lang="en-US">
            <a:latin typeface="Arial Black" panose="020B0A04020102020204" pitchFamily="34" charset="0"/>
          </a:endParaRPr>
        </a:p>
      </dgm:t>
    </dgm:pt>
    <dgm:pt modelId="{2C837C07-B6FC-4121-8DC8-0E113302C5B4}" type="sibTrans" cxnId="{D9749528-9518-4A12-A51D-C98BB40DE813}">
      <dgm:prSet/>
      <dgm:spPr/>
      <dgm:t>
        <a:bodyPr/>
        <a:lstStyle/>
        <a:p>
          <a:endParaRPr lang="en-US">
            <a:latin typeface="Arial Black" panose="020B0A04020102020204" pitchFamily="34" charset="0"/>
          </a:endParaRPr>
        </a:p>
      </dgm:t>
    </dgm:pt>
    <dgm:pt modelId="{6E59FFAD-7F29-4668-8559-4846CDA7F7AC}" type="pres">
      <dgm:prSet presAssocID="{105CA7D9-C069-415E-813C-9364B11CECEF}" presName="outerComposite" presStyleCnt="0">
        <dgm:presLayoutVars>
          <dgm:chMax val="5"/>
          <dgm:dir/>
          <dgm:resizeHandles val="exact"/>
        </dgm:presLayoutVars>
      </dgm:prSet>
      <dgm:spPr/>
      <dgm:t>
        <a:bodyPr/>
        <a:lstStyle/>
        <a:p>
          <a:endParaRPr lang="en-US"/>
        </a:p>
      </dgm:t>
    </dgm:pt>
    <dgm:pt modelId="{BF52CE54-82D1-4039-AFD2-9A1F98173480}" type="pres">
      <dgm:prSet presAssocID="{105CA7D9-C069-415E-813C-9364B11CECEF}" presName="dummyMaxCanvas" presStyleCnt="0">
        <dgm:presLayoutVars/>
      </dgm:prSet>
      <dgm:spPr/>
    </dgm:pt>
    <dgm:pt modelId="{3A72C3E8-F209-4F6B-8D9D-B99CBCA7A0A7}" type="pres">
      <dgm:prSet presAssocID="{105CA7D9-C069-415E-813C-9364B11CECEF}" presName="FiveNodes_1" presStyleLbl="node1" presStyleIdx="0" presStyleCnt="5">
        <dgm:presLayoutVars>
          <dgm:bulletEnabled val="1"/>
        </dgm:presLayoutVars>
      </dgm:prSet>
      <dgm:spPr/>
      <dgm:t>
        <a:bodyPr/>
        <a:lstStyle/>
        <a:p>
          <a:endParaRPr lang="en-US"/>
        </a:p>
      </dgm:t>
    </dgm:pt>
    <dgm:pt modelId="{B6A732F7-9C85-48EC-BE15-5D69391212E7}" type="pres">
      <dgm:prSet presAssocID="{105CA7D9-C069-415E-813C-9364B11CECEF}" presName="FiveNodes_2" presStyleLbl="node1" presStyleIdx="1" presStyleCnt="5">
        <dgm:presLayoutVars>
          <dgm:bulletEnabled val="1"/>
        </dgm:presLayoutVars>
      </dgm:prSet>
      <dgm:spPr/>
      <dgm:t>
        <a:bodyPr/>
        <a:lstStyle/>
        <a:p>
          <a:endParaRPr lang="en-US"/>
        </a:p>
      </dgm:t>
    </dgm:pt>
    <dgm:pt modelId="{502A2443-0BD7-4DDA-89B7-A1355AF2C6CE}" type="pres">
      <dgm:prSet presAssocID="{105CA7D9-C069-415E-813C-9364B11CECEF}" presName="FiveNodes_3" presStyleLbl="node1" presStyleIdx="2" presStyleCnt="5">
        <dgm:presLayoutVars>
          <dgm:bulletEnabled val="1"/>
        </dgm:presLayoutVars>
      </dgm:prSet>
      <dgm:spPr/>
      <dgm:t>
        <a:bodyPr/>
        <a:lstStyle/>
        <a:p>
          <a:endParaRPr lang="en-US"/>
        </a:p>
      </dgm:t>
    </dgm:pt>
    <dgm:pt modelId="{8B8B554F-40EB-4251-BC8F-D4E5C532FD5B}" type="pres">
      <dgm:prSet presAssocID="{105CA7D9-C069-415E-813C-9364B11CECEF}" presName="FiveNodes_4" presStyleLbl="node1" presStyleIdx="3" presStyleCnt="5">
        <dgm:presLayoutVars>
          <dgm:bulletEnabled val="1"/>
        </dgm:presLayoutVars>
      </dgm:prSet>
      <dgm:spPr/>
      <dgm:t>
        <a:bodyPr/>
        <a:lstStyle/>
        <a:p>
          <a:endParaRPr lang="en-US"/>
        </a:p>
      </dgm:t>
    </dgm:pt>
    <dgm:pt modelId="{F4B40422-105A-4B7E-A873-960B5CF7A622}" type="pres">
      <dgm:prSet presAssocID="{105CA7D9-C069-415E-813C-9364B11CECEF}" presName="FiveNodes_5" presStyleLbl="node1" presStyleIdx="4" presStyleCnt="5">
        <dgm:presLayoutVars>
          <dgm:bulletEnabled val="1"/>
        </dgm:presLayoutVars>
      </dgm:prSet>
      <dgm:spPr/>
      <dgm:t>
        <a:bodyPr/>
        <a:lstStyle/>
        <a:p>
          <a:endParaRPr lang="en-US"/>
        </a:p>
      </dgm:t>
    </dgm:pt>
    <dgm:pt modelId="{7BE57B2B-096A-4D77-A37B-7F09A084BB17}" type="pres">
      <dgm:prSet presAssocID="{105CA7D9-C069-415E-813C-9364B11CECEF}" presName="FiveConn_1-2" presStyleLbl="fgAccFollowNode1" presStyleIdx="0" presStyleCnt="4">
        <dgm:presLayoutVars>
          <dgm:bulletEnabled val="1"/>
        </dgm:presLayoutVars>
      </dgm:prSet>
      <dgm:spPr/>
      <dgm:t>
        <a:bodyPr/>
        <a:lstStyle/>
        <a:p>
          <a:endParaRPr lang="en-US"/>
        </a:p>
      </dgm:t>
    </dgm:pt>
    <dgm:pt modelId="{A2C1AE20-CA16-42BE-9AF0-4567BF46A124}" type="pres">
      <dgm:prSet presAssocID="{105CA7D9-C069-415E-813C-9364B11CECEF}" presName="FiveConn_2-3" presStyleLbl="fgAccFollowNode1" presStyleIdx="1" presStyleCnt="4">
        <dgm:presLayoutVars>
          <dgm:bulletEnabled val="1"/>
        </dgm:presLayoutVars>
      </dgm:prSet>
      <dgm:spPr/>
      <dgm:t>
        <a:bodyPr/>
        <a:lstStyle/>
        <a:p>
          <a:endParaRPr lang="en-US"/>
        </a:p>
      </dgm:t>
    </dgm:pt>
    <dgm:pt modelId="{492E9EF8-20FB-45F5-A83E-1E2A31103DD1}" type="pres">
      <dgm:prSet presAssocID="{105CA7D9-C069-415E-813C-9364B11CECEF}" presName="FiveConn_3-4" presStyleLbl="fgAccFollowNode1" presStyleIdx="2" presStyleCnt="4">
        <dgm:presLayoutVars>
          <dgm:bulletEnabled val="1"/>
        </dgm:presLayoutVars>
      </dgm:prSet>
      <dgm:spPr/>
      <dgm:t>
        <a:bodyPr/>
        <a:lstStyle/>
        <a:p>
          <a:endParaRPr lang="en-US"/>
        </a:p>
      </dgm:t>
    </dgm:pt>
    <dgm:pt modelId="{5B03A954-4A33-47CB-A8A1-626393579857}" type="pres">
      <dgm:prSet presAssocID="{105CA7D9-C069-415E-813C-9364B11CECEF}" presName="FiveConn_4-5" presStyleLbl="fgAccFollowNode1" presStyleIdx="3" presStyleCnt="4">
        <dgm:presLayoutVars>
          <dgm:bulletEnabled val="1"/>
        </dgm:presLayoutVars>
      </dgm:prSet>
      <dgm:spPr/>
      <dgm:t>
        <a:bodyPr/>
        <a:lstStyle/>
        <a:p>
          <a:endParaRPr lang="en-US"/>
        </a:p>
      </dgm:t>
    </dgm:pt>
    <dgm:pt modelId="{00FC8C67-1A4E-426D-B1B0-CC4A81625CD5}" type="pres">
      <dgm:prSet presAssocID="{105CA7D9-C069-415E-813C-9364B11CECEF}" presName="FiveNodes_1_text" presStyleLbl="node1" presStyleIdx="4" presStyleCnt="5">
        <dgm:presLayoutVars>
          <dgm:bulletEnabled val="1"/>
        </dgm:presLayoutVars>
      </dgm:prSet>
      <dgm:spPr/>
      <dgm:t>
        <a:bodyPr/>
        <a:lstStyle/>
        <a:p>
          <a:endParaRPr lang="en-US"/>
        </a:p>
      </dgm:t>
    </dgm:pt>
    <dgm:pt modelId="{28ED2D27-1889-4F0E-96FE-7713E4E7C1DA}" type="pres">
      <dgm:prSet presAssocID="{105CA7D9-C069-415E-813C-9364B11CECEF}" presName="FiveNodes_2_text" presStyleLbl="node1" presStyleIdx="4" presStyleCnt="5">
        <dgm:presLayoutVars>
          <dgm:bulletEnabled val="1"/>
        </dgm:presLayoutVars>
      </dgm:prSet>
      <dgm:spPr/>
      <dgm:t>
        <a:bodyPr/>
        <a:lstStyle/>
        <a:p>
          <a:endParaRPr lang="en-US"/>
        </a:p>
      </dgm:t>
    </dgm:pt>
    <dgm:pt modelId="{1C7DC3B9-CAE4-4FB7-8D2B-CB390EB8F5F5}" type="pres">
      <dgm:prSet presAssocID="{105CA7D9-C069-415E-813C-9364B11CECEF}" presName="FiveNodes_3_text" presStyleLbl="node1" presStyleIdx="4" presStyleCnt="5">
        <dgm:presLayoutVars>
          <dgm:bulletEnabled val="1"/>
        </dgm:presLayoutVars>
      </dgm:prSet>
      <dgm:spPr/>
      <dgm:t>
        <a:bodyPr/>
        <a:lstStyle/>
        <a:p>
          <a:endParaRPr lang="en-US"/>
        </a:p>
      </dgm:t>
    </dgm:pt>
    <dgm:pt modelId="{C13FAB3D-BD1B-49A4-8500-609CD4835F3D}" type="pres">
      <dgm:prSet presAssocID="{105CA7D9-C069-415E-813C-9364B11CECEF}" presName="FiveNodes_4_text" presStyleLbl="node1" presStyleIdx="4" presStyleCnt="5">
        <dgm:presLayoutVars>
          <dgm:bulletEnabled val="1"/>
        </dgm:presLayoutVars>
      </dgm:prSet>
      <dgm:spPr/>
      <dgm:t>
        <a:bodyPr/>
        <a:lstStyle/>
        <a:p>
          <a:endParaRPr lang="en-US"/>
        </a:p>
      </dgm:t>
    </dgm:pt>
    <dgm:pt modelId="{8A4D6F2A-DAFD-47AC-A5FB-F68217381857}" type="pres">
      <dgm:prSet presAssocID="{105CA7D9-C069-415E-813C-9364B11CECEF}" presName="FiveNodes_5_text" presStyleLbl="node1" presStyleIdx="4" presStyleCnt="5">
        <dgm:presLayoutVars>
          <dgm:bulletEnabled val="1"/>
        </dgm:presLayoutVars>
      </dgm:prSet>
      <dgm:spPr/>
      <dgm:t>
        <a:bodyPr/>
        <a:lstStyle/>
        <a:p>
          <a:endParaRPr lang="en-US"/>
        </a:p>
      </dgm:t>
    </dgm:pt>
  </dgm:ptLst>
  <dgm:cxnLst>
    <dgm:cxn modelId="{A86AD034-E8A5-4C69-ABEF-A23DEA01576D}" type="presOf" srcId="{8D7827EA-CCC3-4AD0-A9DC-B5A9891B8C2D}" destId="{8A4D6F2A-DAFD-47AC-A5FB-F68217381857}" srcOrd="1" destOrd="0" presId="urn:microsoft.com/office/officeart/2005/8/layout/vProcess5"/>
    <dgm:cxn modelId="{1DF73B0F-4CC9-454C-B5FE-054CDAA32A8F}" srcId="{105CA7D9-C069-415E-813C-9364B11CECEF}" destId="{9A6C949F-4F61-4D3E-93E5-72CB4955C22E}" srcOrd="0" destOrd="0" parTransId="{2993FA57-D9EC-4551-978A-181FCC3AA120}" sibTransId="{BA6393A8-A29E-46E7-9357-070E15F30CC9}"/>
    <dgm:cxn modelId="{C2BC3A17-6F16-4142-8C21-F53F23443630}" type="presOf" srcId="{E6414525-DD34-421F-8E93-2D952A223B6B}" destId="{492E9EF8-20FB-45F5-A83E-1E2A31103DD1}" srcOrd="0" destOrd="0" presId="urn:microsoft.com/office/officeart/2005/8/layout/vProcess5"/>
    <dgm:cxn modelId="{F1FCA9C2-E233-46F4-BA54-BF24C7C2F01C}" type="presOf" srcId="{BA6393A8-A29E-46E7-9357-070E15F30CC9}" destId="{7BE57B2B-096A-4D77-A37B-7F09A084BB17}" srcOrd="0" destOrd="0" presId="urn:microsoft.com/office/officeart/2005/8/layout/vProcess5"/>
    <dgm:cxn modelId="{D9749528-9518-4A12-A51D-C98BB40DE813}" srcId="{105CA7D9-C069-415E-813C-9364B11CECEF}" destId="{8D7827EA-CCC3-4AD0-A9DC-B5A9891B8C2D}" srcOrd="4" destOrd="0" parTransId="{0A7C61EF-387A-413B-8D29-929EBD7F371A}" sibTransId="{2C837C07-B6FC-4121-8DC8-0E113302C5B4}"/>
    <dgm:cxn modelId="{E0E6D4C6-6EB7-476E-B643-B3DF3C95A833}" type="presOf" srcId="{BE760449-B426-418E-9DFA-19938F572C47}" destId="{8B8B554F-40EB-4251-BC8F-D4E5C532FD5B}" srcOrd="0" destOrd="0" presId="urn:microsoft.com/office/officeart/2005/8/layout/vProcess5"/>
    <dgm:cxn modelId="{7D803C45-71A2-4A1B-A146-BEC3E406113E}" srcId="{105CA7D9-C069-415E-813C-9364B11CECEF}" destId="{13A1A492-FD12-4500-9458-249E9AF2760A}" srcOrd="2" destOrd="0" parTransId="{58AFCD80-4D62-4AB5-AC36-A79733F10C51}" sibTransId="{E6414525-DD34-421F-8E93-2D952A223B6B}"/>
    <dgm:cxn modelId="{2EDF349F-4CA1-4D49-A164-BE0BFCA2DA1F}" type="presOf" srcId="{9A6C949F-4F61-4D3E-93E5-72CB4955C22E}" destId="{3A72C3E8-F209-4F6B-8D9D-B99CBCA7A0A7}" srcOrd="0" destOrd="0" presId="urn:microsoft.com/office/officeart/2005/8/layout/vProcess5"/>
    <dgm:cxn modelId="{307F7732-CBD0-4E66-9872-5A8908BDDD26}" type="presOf" srcId="{13A1A492-FD12-4500-9458-249E9AF2760A}" destId="{1C7DC3B9-CAE4-4FB7-8D2B-CB390EB8F5F5}" srcOrd="1" destOrd="0" presId="urn:microsoft.com/office/officeart/2005/8/layout/vProcess5"/>
    <dgm:cxn modelId="{B618D52E-F5D3-4C45-A00E-C6C87A96D8B2}" type="presOf" srcId="{105CA7D9-C069-415E-813C-9364B11CECEF}" destId="{6E59FFAD-7F29-4668-8559-4846CDA7F7AC}" srcOrd="0" destOrd="0" presId="urn:microsoft.com/office/officeart/2005/8/layout/vProcess5"/>
    <dgm:cxn modelId="{A6B0F390-F069-489D-9A06-9DBB7EB9F35B}" type="presOf" srcId="{BE760449-B426-418E-9DFA-19938F572C47}" destId="{C13FAB3D-BD1B-49A4-8500-609CD4835F3D}" srcOrd="1" destOrd="0" presId="urn:microsoft.com/office/officeart/2005/8/layout/vProcess5"/>
    <dgm:cxn modelId="{6E2889C9-B96D-42B7-8C85-FC68AD9C2565}" type="presOf" srcId="{13A1A492-FD12-4500-9458-249E9AF2760A}" destId="{502A2443-0BD7-4DDA-89B7-A1355AF2C6CE}" srcOrd="0" destOrd="0" presId="urn:microsoft.com/office/officeart/2005/8/layout/vProcess5"/>
    <dgm:cxn modelId="{1738FD96-E9DB-48A2-A899-313D007D57A4}" type="presOf" srcId="{9A6C949F-4F61-4D3E-93E5-72CB4955C22E}" destId="{00FC8C67-1A4E-426D-B1B0-CC4A81625CD5}" srcOrd="1" destOrd="0" presId="urn:microsoft.com/office/officeart/2005/8/layout/vProcess5"/>
    <dgm:cxn modelId="{9F82E6D2-5619-4C9E-8E3A-5C5315E09377}" type="presOf" srcId="{8D7827EA-CCC3-4AD0-A9DC-B5A9891B8C2D}" destId="{F4B40422-105A-4B7E-A873-960B5CF7A622}" srcOrd="0" destOrd="0" presId="urn:microsoft.com/office/officeart/2005/8/layout/vProcess5"/>
    <dgm:cxn modelId="{CDD06C43-81EB-44E6-A769-B3DBE84C44E3}" type="presOf" srcId="{99E9E80C-AC08-4AF3-A932-C20A5632C75C}" destId="{5B03A954-4A33-47CB-A8A1-626393579857}" srcOrd="0" destOrd="0" presId="urn:microsoft.com/office/officeart/2005/8/layout/vProcess5"/>
    <dgm:cxn modelId="{A6C1B75E-4887-4164-931E-009BE228E904}" type="presOf" srcId="{15D23D4B-DD2F-407F-9A83-ADCB68B53200}" destId="{B6A732F7-9C85-48EC-BE15-5D69391212E7}" srcOrd="0" destOrd="0" presId="urn:microsoft.com/office/officeart/2005/8/layout/vProcess5"/>
    <dgm:cxn modelId="{CB581337-7120-42C9-A4BD-06A846BD56BE}" type="presOf" srcId="{F2CC8ADA-62EA-44EA-B6AF-8E1EA41A87AF}" destId="{A2C1AE20-CA16-42BE-9AF0-4567BF46A124}" srcOrd="0" destOrd="0" presId="urn:microsoft.com/office/officeart/2005/8/layout/vProcess5"/>
    <dgm:cxn modelId="{D6F612F0-5FFA-4297-B304-78AE72DA4810}" srcId="{105CA7D9-C069-415E-813C-9364B11CECEF}" destId="{15D23D4B-DD2F-407F-9A83-ADCB68B53200}" srcOrd="1" destOrd="0" parTransId="{CB0A863D-E09B-4B89-8FFE-0DD8C1CDE3F3}" sibTransId="{F2CC8ADA-62EA-44EA-B6AF-8E1EA41A87AF}"/>
    <dgm:cxn modelId="{A43BCC90-D393-44D8-B1C8-07E409ABD092}" type="presOf" srcId="{15D23D4B-DD2F-407F-9A83-ADCB68B53200}" destId="{28ED2D27-1889-4F0E-96FE-7713E4E7C1DA}" srcOrd="1" destOrd="0" presId="urn:microsoft.com/office/officeart/2005/8/layout/vProcess5"/>
    <dgm:cxn modelId="{B9053132-19B7-4DD7-9B8F-2E64A824CD84}" srcId="{105CA7D9-C069-415E-813C-9364B11CECEF}" destId="{BE760449-B426-418E-9DFA-19938F572C47}" srcOrd="3" destOrd="0" parTransId="{29D66BFB-D482-4918-BB80-A4AB8774908D}" sibTransId="{99E9E80C-AC08-4AF3-A932-C20A5632C75C}"/>
    <dgm:cxn modelId="{DFA32E82-07F7-480B-91E8-EC9839F82649}" type="presParOf" srcId="{6E59FFAD-7F29-4668-8559-4846CDA7F7AC}" destId="{BF52CE54-82D1-4039-AFD2-9A1F98173480}" srcOrd="0" destOrd="0" presId="urn:microsoft.com/office/officeart/2005/8/layout/vProcess5"/>
    <dgm:cxn modelId="{1F21506A-46C7-4649-B6F6-5D980E61F4A4}" type="presParOf" srcId="{6E59FFAD-7F29-4668-8559-4846CDA7F7AC}" destId="{3A72C3E8-F209-4F6B-8D9D-B99CBCA7A0A7}" srcOrd="1" destOrd="0" presId="urn:microsoft.com/office/officeart/2005/8/layout/vProcess5"/>
    <dgm:cxn modelId="{7AA813E7-3CEA-4E21-AB38-8D629EA76C75}" type="presParOf" srcId="{6E59FFAD-7F29-4668-8559-4846CDA7F7AC}" destId="{B6A732F7-9C85-48EC-BE15-5D69391212E7}" srcOrd="2" destOrd="0" presId="urn:microsoft.com/office/officeart/2005/8/layout/vProcess5"/>
    <dgm:cxn modelId="{93B07283-23E4-4278-9CD7-01C4D6DBDEDB}" type="presParOf" srcId="{6E59FFAD-7F29-4668-8559-4846CDA7F7AC}" destId="{502A2443-0BD7-4DDA-89B7-A1355AF2C6CE}" srcOrd="3" destOrd="0" presId="urn:microsoft.com/office/officeart/2005/8/layout/vProcess5"/>
    <dgm:cxn modelId="{4F502B27-62F4-428E-9B5D-EEA121399011}" type="presParOf" srcId="{6E59FFAD-7F29-4668-8559-4846CDA7F7AC}" destId="{8B8B554F-40EB-4251-BC8F-D4E5C532FD5B}" srcOrd="4" destOrd="0" presId="urn:microsoft.com/office/officeart/2005/8/layout/vProcess5"/>
    <dgm:cxn modelId="{DA509B3C-6EC1-44CC-A064-3B71585E7C3A}" type="presParOf" srcId="{6E59FFAD-7F29-4668-8559-4846CDA7F7AC}" destId="{F4B40422-105A-4B7E-A873-960B5CF7A622}" srcOrd="5" destOrd="0" presId="urn:microsoft.com/office/officeart/2005/8/layout/vProcess5"/>
    <dgm:cxn modelId="{7890F09A-2E3F-4634-8D10-26673288EFB9}" type="presParOf" srcId="{6E59FFAD-7F29-4668-8559-4846CDA7F7AC}" destId="{7BE57B2B-096A-4D77-A37B-7F09A084BB17}" srcOrd="6" destOrd="0" presId="urn:microsoft.com/office/officeart/2005/8/layout/vProcess5"/>
    <dgm:cxn modelId="{29CA264A-885A-4D82-B638-94D806C550BE}" type="presParOf" srcId="{6E59FFAD-7F29-4668-8559-4846CDA7F7AC}" destId="{A2C1AE20-CA16-42BE-9AF0-4567BF46A124}" srcOrd="7" destOrd="0" presId="urn:microsoft.com/office/officeart/2005/8/layout/vProcess5"/>
    <dgm:cxn modelId="{D881DA70-50AB-4CAF-B526-A7DC01E1FEED}" type="presParOf" srcId="{6E59FFAD-7F29-4668-8559-4846CDA7F7AC}" destId="{492E9EF8-20FB-45F5-A83E-1E2A31103DD1}" srcOrd="8" destOrd="0" presId="urn:microsoft.com/office/officeart/2005/8/layout/vProcess5"/>
    <dgm:cxn modelId="{CA6A1879-A8BC-451C-8EE9-F3776B3296EE}" type="presParOf" srcId="{6E59FFAD-7F29-4668-8559-4846CDA7F7AC}" destId="{5B03A954-4A33-47CB-A8A1-626393579857}" srcOrd="9" destOrd="0" presId="urn:microsoft.com/office/officeart/2005/8/layout/vProcess5"/>
    <dgm:cxn modelId="{5BF1D8A6-96FC-43B1-AA76-664E4404364D}" type="presParOf" srcId="{6E59FFAD-7F29-4668-8559-4846CDA7F7AC}" destId="{00FC8C67-1A4E-426D-B1B0-CC4A81625CD5}" srcOrd="10" destOrd="0" presId="urn:microsoft.com/office/officeart/2005/8/layout/vProcess5"/>
    <dgm:cxn modelId="{9D437212-9EF8-4EE5-B143-E05FD1539823}" type="presParOf" srcId="{6E59FFAD-7F29-4668-8559-4846CDA7F7AC}" destId="{28ED2D27-1889-4F0E-96FE-7713E4E7C1DA}" srcOrd="11" destOrd="0" presId="urn:microsoft.com/office/officeart/2005/8/layout/vProcess5"/>
    <dgm:cxn modelId="{D0DEC529-29A9-4EA5-8901-DACB5262FB5B}" type="presParOf" srcId="{6E59FFAD-7F29-4668-8559-4846CDA7F7AC}" destId="{1C7DC3B9-CAE4-4FB7-8D2B-CB390EB8F5F5}" srcOrd="12" destOrd="0" presId="urn:microsoft.com/office/officeart/2005/8/layout/vProcess5"/>
    <dgm:cxn modelId="{0B9813BD-1291-4DF3-BFD0-429376A94FB5}" type="presParOf" srcId="{6E59FFAD-7F29-4668-8559-4846CDA7F7AC}" destId="{C13FAB3D-BD1B-49A4-8500-609CD4835F3D}" srcOrd="13" destOrd="0" presId="urn:microsoft.com/office/officeart/2005/8/layout/vProcess5"/>
    <dgm:cxn modelId="{4ADD441A-D62B-4FFD-A100-B7814C2F7946}" type="presParOf" srcId="{6E59FFAD-7F29-4668-8559-4846CDA7F7AC}" destId="{8A4D6F2A-DAFD-47AC-A5FB-F6821738185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07BA73-28F8-4E94-87F8-02D412B808F8}"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3037335F-087E-441E-998E-250B95973F65}">
      <dgm:prSet phldrT="[Text]"/>
      <dgm:spPr/>
      <dgm:t>
        <a:bodyPr/>
        <a:lstStyle/>
        <a:p>
          <a:r>
            <a:rPr lang="en-US" dirty="0" smtClean="0">
              <a:latin typeface="Franklin Gothic Demi Cond" panose="020B0706030402020204" pitchFamily="34" charset="0"/>
            </a:rPr>
            <a:t>Fiat Money</a:t>
          </a:r>
          <a:endParaRPr lang="en-US" dirty="0">
            <a:latin typeface="Franklin Gothic Demi Cond" panose="020B0706030402020204" pitchFamily="34" charset="0"/>
          </a:endParaRPr>
        </a:p>
      </dgm:t>
    </dgm:pt>
    <dgm:pt modelId="{C2372BDD-2481-43BE-8358-8F8236495A26}" type="parTrans" cxnId="{D92903C1-ECA9-424E-9B03-EB56C553D76A}">
      <dgm:prSet/>
      <dgm:spPr/>
      <dgm:t>
        <a:bodyPr/>
        <a:lstStyle/>
        <a:p>
          <a:endParaRPr lang="en-US"/>
        </a:p>
      </dgm:t>
    </dgm:pt>
    <dgm:pt modelId="{CC29FFA3-68AF-47ED-A640-0E11584E3CAF}" type="sibTrans" cxnId="{D92903C1-ECA9-424E-9B03-EB56C553D76A}">
      <dgm:prSet/>
      <dgm:spPr/>
      <dgm:t>
        <a:bodyPr/>
        <a:lstStyle/>
        <a:p>
          <a:endParaRPr lang="en-US"/>
        </a:p>
      </dgm:t>
    </dgm:pt>
    <dgm:pt modelId="{9E38BC37-B0E9-4C64-998E-3808C76E4663}">
      <dgm:prSet phldrT="[Text]"/>
      <dgm:spPr/>
      <dgm:t>
        <a:bodyPr/>
        <a:lstStyle/>
        <a:p>
          <a:r>
            <a:rPr lang="en-US" dirty="0" smtClean="0">
              <a:latin typeface="Franklin Gothic Demi Cond" panose="020B0706030402020204" pitchFamily="34" charset="0"/>
            </a:rPr>
            <a:t>Gold Standard</a:t>
          </a:r>
          <a:endParaRPr lang="en-US" dirty="0">
            <a:latin typeface="Franklin Gothic Demi Cond" panose="020B0706030402020204" pitchFamily="34" charset="0"/>
          </a:endParaRPr>
        </a:p>
      </dgm:t>
    </dgm:pt>
    <dgm:pt modelId="{6C0C18CF-F5C5-448D-919E-F532A7C97590}" type="parTrans" cxnId="{CB010C3D-0D6E-4C19-84F2-4402B04AA397}">
      <dgm:prSet/>
      <dgm:spPr/>
      <dgm:t>
        <a:bodyPr/>
        <a:lstStyle/>
        <a:p>
          <a:endParaRPr lang="en-US"/>
        </a:p>
      </dgm:t>
    </dgm:pt>
    <dgm:pt modelId="{4F18BC54-ABD8-41C2-B144-8F687279D86F}" type="sibTrans" cxnId="{CB010C3D-0D6E-4C19-84F2-4402B04AA397}">
      <dgm:prSet/>
      <dgm:spPr/>
      <dgm:t>
        <a:bodyPr/>
        <a:lstStyle/>
        <a:p>
          <a:endParaRPr lang="en-US"/>
        </a:p>
      </dgm:t>
    </dgm:pt>
    <dgm:pt modelId="{DEC0F71E-762F-499F-8581-0AFB2CA00F6C}">
      <dgm:prSet phldrT="[Text]"/>
      <dgm:spPr/>
      <dgm:t>
        <a:bodyPr/>
        <a:lstStyle/>
        <a:p>
          <a:r>
            <a:rPr lang="en-US" dirty="0" smtClean="0">
              <a:latin typeface="Franklin Gothic Demi Cond" panose="020B0706030402020204" pitchFamily="34" charset="0"/>
            </a:rPr>
            <a:t>Paper Standard</a:t>
          </a:r>
          <a:endParaRPr lang="en-US" dirty="0">
            <a:latin typeface="Franklin Gothic Demi Cond" panose="020B0706030402020204" pitchFamily="34" charset="0"/>
          </a:endParaRPr>
        </a:p>
      </dgm:t>
    </dgm:pt>
    <dgm:pt modelId="{910B92DF-B0CF-42FA-BB68-CEF75396E4DE}" type="parTrans" cxnId="{4A1F3E1C-E73E-478E-A304-F2478AB14A6C}">
      <dgm:prSet/>
      <dgm:spPr/>
      <dgm:t>
        <a:bodyPr/>
        <a:lstStyle/>
        <a:p>
          <a:endParaRPr lang="en-US"/>
        </a:p>
      </dgm:t>
    </dgm:pt>
    <dgm:pt modelId="{B15C87AC-0658-4F75-ADC6-E5E58E951253}" type="sibTrans" cxnId="{4A1F3E1C-E73E-478E-A304-F2478AB14A6C}">
      <dgm:prSet/>
      <dgm:spPr/>
      <dgm:t>
        <a:bodyPr/>
        <a:lstStyle/>
        <a:p>
          <a:endParaRPr lang="en-US"/>
        </a:p>
      </dgm:t>
    </dgm:pt>
    <dgm:pt modelId="{1C240D10-C682-480D-9359-58FF6704F116}" type="pres">
      <dgm:prSet presAssocID="{F507BA73-28F8-4E94-87F8-02D412B808F8}" presName="hierChild1" presStyleCnt="0">
        <dgm:presLayoutVars>
          <dgm:orgChart val="1"/>
          <dgm:chPref val="1"/>
          <dgm:dir/>
          <dgm:animOne val="branch"/>
          <dgm:animLvl val="lvl"/>
          <dgm:resizeHandles/>
        </dgm:presLayoutVars>
      </dgm:prSet>
      <dgm:spPr/>
      <dgm:t>
        <a:bodyPr/>
        <a:lstStyle/>
        <a:p>
          <a:endParaRPr lang="en-US"/>
        </a:p>
      </dgm:t>
    </dgm:pt>
    <dgm:pt modelId="{7EEA4EAA-B286-4C09-81FE-EBDF7C6CDAC1}" type="pres">
      <dgm:prSet presAssocID="{3037335F-087E-441E-998E-250B95973F65}" presName="hierRoot1" presStyleCnt="0">
        <dgm:presLayoutVars>
          <dgm:hierBranch val="init"/>
        </dgm:presLayoutVars>
      </dgm:prSet>
      <dgm:spPr/>
    </dgm:pt>
    <dgm:pt modelId="{694B4433-4674-4279-A3D3-163BB5B25F53}" type="pres">
      <dgm:prSet presAssocID="{3037335F-087E-441E-998E-250B95973F65}" presName="rootComposite1" presStyleCnt="0"/>
      <dgm:spPr/>
    </dgm:pt>
    <dgm:pt modelId="{EABD57DF-70F7-4546-AB80-8F26C69E2AD9}" type="pres">
      <dgm:prSet presAssocID="{3037335F-087E-441E-998E-250B95973F65}" presName="rootText1" presStyleLbl="node0" presStyleIdx="0" presStyleCnt="1">
        <dgm:presLayoutVars>
          <dgm:chPref val="3"/>
        </dgm:presLayoutVars>
      </dgm:prSet>
      <dgm:spPr/>
      <dgm:t>
        <a:bodyPr/>
        <a:lstStyle/>
        <a:p>
          <a:endParaRPr lang="en-US"/>
        </a:p>
      </dgm:t>
    </dgm:pt>
    <dgm:pt modelId="{EB409A80-4675-4C9A-8E7B-347F0D8CF956}" type="pres">
      <dgm:prSet presAssocID="{3037335F-087E-441E-998E-250B95973F65}" presName="rootConnector1" presStyleLbl="node1" presStyleIdx="0" presStyleCnt="0"/>
      <dgm:spPr/>
      <dgm:t>
        <a:bodyPr/>
        <a:lstStyle/>
        <a:p>
          <a:endParaRPr lang="en-US"/>
        </a:p>
      </dgm:t>
    </dgm:pt>
    <dgm:pt modelId="{DCC034C2-DF43-49B1-B4D4-ACB4F637B148}" type="pres">
      <dgm:prSet presAssocID="{3037335F-087E-441E-998E-250B95973F65}" presName="hierChild2" presStyleCnt="0"/>
      <dgm:spPr/>
    </dgm:pt>
    <dgm:pt modelId="{36BB163A-6506-4628-9E8B-EF79348A697C}" type="pres">
      <dgm:prSet presAssocID="{6C0C18CF-F5C5-448D-919E-F532A7C97590}" presName="Name64" presStyleLbl="parChTrans1D2" presStyleIdx="0" presStyleCnt="2"/>
      <dgm:spPr/>
      <dgm:t>
        <a:bodyPr/>
        <a:lstStyle/>
        <a:p>
          <a:endParaRPr lang="en-US"/>
        </a:p>
      </dgm:t>
    </dgm:pt>
    <dgm:pt modelId="{C181CA27-B5F4-4F08-9B14-AA53E29F49A8}" type="pres">
      <dgm:prSet presAssocID="{9E38BC37-B0E9-4C64-998E-3808C76E4663}" presName="hierRoot2" presStyleCnt="0">
        <dgm:presLayoutVars>
          <dgm:hierBranch val="init"/>
        </dgm:presLayoutVars>
      </dgm:prSet>
      <dgm:spPr/>
    </dgm:pt>
    <dgm:pt modelId="{93185F5E-A66D-433D-A769-30ABFF563C80}" type="pres">
      <dgm:prSet presAssocID="{9E38BC37-B0E9-4C64-998E-3808C76E4663}" presName="rootComposite" presStyleCnt="0"/>
      <dgm:spPr/>
    </dgm:pt>
    <dgm:pt modelId="{A4F82914-9C4F-4CB6-BF55-8962E30EC282}" type="pres">
      <dgm:prSet presAssocID="{9E38BC37-B0E9-4C64-998E-3808C76E4663}" presName="rootText" presStyleLbl="node2" presStyleIdx="0" presStyleCnt="2">
        <dgm:presLayoutVars>
          <dgm:chPref val="3"/>
        </dgm:presLayoutVars>
      </dgm:prSet>
      <dgm:spPr/>
      <dgm:t>
        <a:bodyPr/>
        <a:lstStyle/>
        <a:p>
          <a:endParaRPr lang="en-US"/>
        </a:p>
      </dgm:t>
    </dgm:pt>
    <dgm:pt modelId="{99439CC1-0965-450B-A6F3-46C6D19C7EA8}" type="pres">
      <dgm:prSet presAssocID="{9E38BC37-B0E9-4C64-998E-3808C76E4663}" presName="rootConnector" presStyleLbl="node2" presStyleIdx="0" presStyleCnt="2"/>
      <dgm:spPr/>
      <dgm:t>
        <a:bodyPr/>
        <a:lstStyle/>
        <a:p>
          <a:endParaRPr lang="en-US"/>
        </a:p>
      </dgm:t>
    </dgm:pt>
    <dgm:pt modelId="{5A6C9F65-77D4-4F42-A7F9-53E62F007424}" type="pres">
      <dgm:prSet presAssocID="{9E38BC37-B0E9-4C64-998E-3808C76E4663}" presName="hierChild4" presStyleCnt="0"/>
      <dgm:spPr/>
    </dgm:pt>
    <dgm:pt modelId="{E29184E0-0453-4040-8A89-D0D2214B1E35}" type="pres">
      <dgm:prSet presAssocID="{9E38BC37-B0E9-4C64-998E-3808C76E4663}" presName="hierChild5" presStyleCnt="0"/>
      <dgm:spPr/>
    </dgm:pt>
    <dgm:pt modelId="{34DCEF74-E0A8-4C8E-8C7E-BEE50E34EB54}" type="pres">
      <dgm:prSet presAssocID="{910B92DF-B0CF-42FA-BB68-CEF75396E4DE}" presName="Name64" presStyleLbl="parChTrans1D2" presStyleIdx="1" presStyleCnt="2"/>
      <dgm:spPr/>
      <dgm:t>
        <a:bodyPr/>
        <a:lstStyle/>
        <a:p>
          <a:endParaRPr lang="en-US"/>
        </a:p>
      </dgm:t>
    </dgm:pt>
    <dgm:pt modelId="{60A886A5-809D-4A3C-9B2C-5D1E45E01E5F}" type="pres">
      <dgm:prSet presAssocID="{DEC0F71E-762F-499F-8581-0AFB2CA00F6C}" presName="hierRoot2" presStyleCnt="0">
        <dgm:presLayoutVars>
          <dgm:hierBranch val="init"/>
        </dgm:presLayoutVars>
      </dgm:prSet>
      <dgm:spPr/>
    </dgm:pt>
    <dgm:pt modelId="{C7A88690-B584-485F-9D7A-163722DC3398}" type="pres">
      <dgm:prSet presAssocID="{DEC0F71E-762F-499F-8581-0AFB2CA00F6C}" presName="rootComposite" presStyleCnt="0"/>
      <dgm:spPr/>
    </dgm:pt>
    <dgm:pt modelId="{E129FFAF-B3C4-48B6-8419-B544E41D7EA6}" type="pres">
      <dgm:prSet presAssocID="{DEC0F71E-762F-499F-8581-0AFB2CA00F6C}" presName="rootText" presStyleLbl="node2" presStyleIdx="1" presStyleCnt="2">
        <dgm:presLayoutVars>
          <dgm:chPref val="3"/>
        </dgm:presLayoutVars>
      </dgm:prSet>
      <dgm:spPr/>
      <dgm:t>
        <a:bodyPr/>
        <a:lstStyle/>
        <a:p>
          <a:endParaRPr lang="en-US"/>
        </a:p>
      </dgm:t>
    </dgm:pt>
    <dgm:pt modelId="{0BA7CF1A-EAD0-4C29-B650-25651958E8C3}" type="pres">
      <dgm:prSet presAssocID="{DEC0F71E-762F-499F-8581-0AFB2CA00F6C}" presName="rootConnector" presStyleLbl="node2" presStyleIdx="1" presStyleCnt="2"/>
      <dgm:spPr/>
      <dgm:t>
        <a:bodyPr/>
        <a:lstStyle/>
        <a:p>
          <a:endParaRPr lang="en-US"/>
        </a:p>
      </dgm:t>
    </dgm:pt>
    <dgm:pt modelId="{86D5AE07-BCFE-44BF-BE66-628B8349F6C9}" type="pres">
      <dgm:prSet presAssocID="{DEC0F71E-762F-499F-8581-0AFB2CA00F6C}" presName="hierChild4" presStyleCnt="0"/>
      <dgm:spPr/>
    </dgm:pt>
    <dgm:pt modelId="{968BEFCF-63F7-410D-BA46-A7CDA5B615EC}" type="pres">
      <dgm:prSet presAssocID="{DEC0F71E-762F-499F-8581-0AFB2CA00F6C}" presName="hierChild5" presStyleCnt="0"/>
      <dgm:spPr/>
    </dgm:pt>
    <dgm:pt modelId="{CFDB24FF-A4B0-40B3-BA03-9BD077EB5F07}" type="pres">
      <dgm:prSet presAssocID="{3037335F-087E-441E-998E-250B95973F65}" presName="hierChild3" presStyleCnt="0"/>
      <dgm:spPr/>
    </dgm:pt>
  </dgm:ptLst>
  <dgm:cxnLst>
    <dgm:cxn modelId="{EAA61DC1-24D8-4C32-8B23-F9EF37A561ED}" type="presOf" srcId="{6C0C18CF-F5C5-448D-919E-F532A7C97590}" destId="{36BB163A-6506-4628-9E8B-EF79348A697C}" srcOrd="0" destOrd="0" presId="urn:microsoft.com/office/officeart/2009/3/layout/HorizontalOrganizationChart"/>
    <dgm:cxn modelId="{CB010C3D-0D6E-4C19-84F2-4402B04AA397}" srcId="{3037335F-087E-441E-998E-250B95973F65}" destId="{9E38BC37-B0E9-4C64-998E-3808C76E4663}" srcOrd="0" destOrd="0" parTransId="{6C0C18CF-F5C5-448D-919E-F532A7C97590}" sibTransId="{4F18BC54-ABD8-41C2-B144-8F687279D86F}"/>
    <dgm:cxn modelId="{AAB3A277-1040-4BA3-A32D-F3BEA7A5B5EA}" type="presOf" srcId="{3037335F-087E-441E-998E-250B95973F65}" destId="{EABD57DF-70F7-4546-AB80-8F26C69E2AD9}" srcOrd="0" destOrd="0" presId="urn:microsoft.com/office/officeart/2009/3/layout/HorizontalOrganizationChart"/>
    <dgm:cxn modelId="{1CBE8224-E922-43BB-9FEC-E79CAB25D9DF}" type="presOf" srcId="{3037335F-087E-441E-998E-250B95973F65}" destId="{EB409A80-4675-4C9A-8E7B-347F0D8CF956}" srcOrd="1" destOrd="0" presId="urn:microsoft.com/office/officeart/2009/3/layout/HorizontalOrganizationChart"/>
    <dgm:cxn modelId="{E8B03FD9-7278-4612-8F9F-C35250D5F71F}" type="presOf" srcId="{DEC0F71E-762F-499F-8581-0AFB2CA00F6C}" destId="{E129FFAF-B3C4-48B6-8419-B544E41D7EA6}" srcOrd="0" destOrd="0" presId="urn:microsoft.com/office/officeart/2009/3/layout/HorizontalOrganizationChart"/>
    <dgm:cxn modelId="{B7447F54-277C-4318-87BD-039B5561876C}" type="presOf" srcId="{9E38BC37-B0E9-4C64-998E-3808C76E4663}" destId="{A4F82914-9C4F-4CB6-BF55-8962E30EC282}" srcOrd="0" destOrd="0" presId="urn:microsoft.com/office/officeart/2009/3/layout/HorizontalOrganizationChart"/>
    <dgm:cxn modelId="{C0CAF47B-5FF7-463D-833D-4CAE63F24BDB}" type="presOf" srcId="{DEC0F71E-762F-499F-8581-0AFB2CA00F6C}" destId="{0BA7CF1A-EAD0-4C29-B650-25651958E8C3}" srcOrd="1" destOrd="0" presId="urn:microsoft.com/office/officeart/2009/3/layout/HorizontalOrganizationChart"/>
    <dgm:cxn modelId="{D92903C1-ECA9-424E-9B03-EB56C553D76A}" srcId="{F507BA73-28F8-4E94-87F8-02D412B808F8}" destId="{3037335F-087E-441E-998E-250B95973F65}" srcOrd="0" destOrd="0" parTransId="{C2372BDD-2481-43BE-8358-8F8236495A26}" sibTransId="{CC29FFA3-68AF-47ED-A640-0E11584E3CAF}"/>
    <dgm:cxn modelId="{1DB7769E-B0B3-486C-BD15-65009798B1E2}" type="presOf" srcId="{910B92DF-B0CF-42FA-BB68-CEF75396E4DE}" destId="{34DCEF74-E0A8-4C8E-8C7E-BEE50E34EB54}" srcOrd="0" destOrd="0" presId="urn:microsoft.com/office/officeart/2009/3/layout/HorizontalOrganizationChart"/>
    <dgm:cxn modelId="{4A1F3E1C-E73E-478E-A304-F2478AB14A6C}" srcId="{3037335F-087E-441E-998E-250B95973F65}" destId="{DEC0F71E-762F-499F-8581-0AFB2CA00F6C}" srcOrd="1" destOrd="0" parTransId="{910B92DF-B0CF-42FA-BB68-CEF75396E4DE}" sibTransId="{B15C87AC-0658-4F75-ADC6-E5E58E951253}"/>
    <dgm:cxn modelId="{01905571-3EB5-4CAA-B0BA-A9E75D41C539}" type="presOf" srcId="{9E38BC37-B0E9-4C64-998E-3808C76E4663}" destId="{99439CC1-0965-450B-A6F3-46C6D19C7EA8}" srcOrd="1" destOrd="0" presId="urn:microsoft.com/office/officeart/2009/3/layout/HorizontalOrganizationChart"/>
    <dgm:cxn modelId="{9D9723CC-C401-4BC4-8ECA-4BCDF4C19F53}" type="presOf" srcId="{F507BA73-28F8-4E94-87F8-02D412B808F8}" destId="{1C240D10-C682-480D-9359-58FF6704F116}" srcOrd="0" destOrd="0" presId="urn:microsoft.com/office/officeart/2009/3/layout/HorizontalOrganizationChart"/>
    <dgm:cxn modelId="{C1D826BB-0366-4FD4-815F-D926537E28CE}" type="presParOf" srcId="{1C240D10-C682-480D-9359-58FF6704F116}" destId="{7EEA4EAA-B286-4C09-81FE-EBDF7C6CDAC1}" srcOrd="0" destOrd="0" presId="urn:microsoft.com/office/officeart/2009/3/layout/HorizontalOrganizationChart"/>
    <dgm:cxn modelId="{3C478099-EFEC-4B2F-805D-200F251B86FB}" type="presParOf" srcId="{7EEA4EAA-B286-4C09-81FE-EBDF7C6CDAC1}" destId="{694B4433-4674-4279-A3D3-163BB5B25F53}" srcOrd="0" destOrd="0" presId="urn:microsoft.com/office/officeart/2009/3/layout/HorizontalOrganizationChart"/>
    <dgm:cxn modelId="{BF83A18F-8548-45EF-8B6B-D8A4E0C523FA}" type="presParOf" srcId="{694B4433-4674-4279-A3D3-163BB5B25F53}" destId="{EABD57DF-70F7-4546-AB80-8F26C69E2AD9}" srcOrd="0" destOrd="0" presId="urn:microsoft.com/office/officeart/2009/3/layout/HorizontalOrganizationChart"/>
    <dgm:cxn modelId="{445E81F2-0F8F-4EAB-B820-64F1F42A33D0}" type="presParOf" srcId="{694B4433-4674-4279-A3D3-163BB5B25F53}" destId="{EB409A80-4675-4C9A-8E7B-347F0D8CF956}" srcOrd="1" destOrd="0" presId="urn:microsoft.com/office/officeart/2009/3/layout/HorizontalOrganizationChart"/>
    <dgm:cxn modelId="{E69BA10F-64C8-4B3F-BC77-FA2CEB225060}" type="presParOf" srcId="{7EEA4EAA-B286-4C09-81FE-EBDF7C6CDAC1}" destId="{DCC034C2-DF43-49B1-B4D4-ACB4F637B148}" srcOrd="1" destOrd="0" presId="urn:microsoft.com/office/officeart/2009/3/layout/HorizontalOrganizationChart"/>
    <dgm:cxn modelId="{E9D67742-D9FF-4E54-B6AC-691A37BF7906}" type="presParOf" srcId="{DCC034C2-DF43-49B1-B4D4-ACB4F637B148}" destId="{36BB163A-6506-4628-9E8B-EF79348A697C}" srcOrd="0" destOrd="0" presId="urn:microsoft.com/office/officeart/2009/3/layout/HorizontalOrganizationChart"/>
    <dgm:cxn modelId="{E6DBA41E-02F3-454E-BC84-089FC87192DC}" type="presParOf" srcId="{DCC034C2-DF43-49B1-B4D4-ACB4F637B148}" destId="{C181CA27-B5F4-4F08-9B14-AA53E29F49A8}" srcOrd="1" destOrd="0" presId="urn:microsoft.com/office/officeart/2009/3/layout/HorizontalOrganizationChart"/>
    <dgm:cxn modelId="{DDB0E8EB-206B-4B6E-A3AB-89A8C5F2928F}" type="presParOf" srcId="{C181CA27-B5F4-4F08-9B14-AA53E29F49A8}" destId="{93185F5E-A66D-433D-A769-30ABFF563C80}" srcOrd="0" destOrd="0" presId="urn:microsoft.com/office/officeart/2009/3/layout/HorizontalOrganizationChart"/>
    <dgm:cxn modelId="{54B67FD8-5DDF-4D68-8457-243E2081F32F}" type="presParOf" srcId="{93185F5E-A66D-433D-A769-30ABFF563C80}" destId="{A4F82914-9C4F-4CB6-BF55-8962E30EC282}" srcOrd="0" destOrd="0" presId="urn:microsoft.com/office/officeart/2009/3/layout/HorizontalOrganizationChart"/>
    <dgm:cxn modelId="{833DEFAA-A777-4221-AAD9-5B51D89B2582}" type="presParOf" srcId="{93185F5E-A66D-433D-A769-30ABFF563C80}" destId="{99439CC1-0965-450B-A6F3-46C6D19C7EA8}" srcOrd="1" destOrd="0" presId="urn:microsoft.com/office/officeart/2009/3/layout/HorizontalOrganizationChart"/>
    <dgm:cxn modelId="{7B5DFC3D-B683-4738-99EB-4F92941DA38D}" type="presParOf" srcId="{C181CA27-B5F4-4F08-9B14-AA53E29F49A8}" destId="{5A6C9F65-77D4-4F42-A7F9-53E62F007424}" srcOrd="1" destOrd="0" presId="urn:microsoft.com/office/officeart/2009/3/layout/HorizontalOrganizationChart"/>
    <dgm:cxn modelId="{157F962C-0D58-4829-A770-F17B39463420}" type="presParOf" srcId="{C181CA27-B5F4-4F08-9B14-AA53E29F49A8}" destId="{E29184E0-0453-4040-8A89-D0D2214B1E35}" srcOrd="2" destOrd="0" presId="urn:microsoft.com/office/officeart/2009/3/layout/HorizontalOrganizationChart"/>
    <dgm:cxn modelId="{216E7FA5-0C1B-492D-9BE2-2815087AD971}" type="presParOf" srcId="{DCC034C2-DF43-49B1-B4D4-ACB4F637B148}" destId="{34DCEF74-E0A8-4C8E-8C7E-BEE50E34EB54}" srcOrd="2" destOrd="0" presId="urn:microsoft.com/office/officeart/2009/3/layout/HorizontalOrganizationChart"/>
    <dgm:cxn modelId="{DE8858BA-8D51-4770-9D0A-3DE0731E656D}" type="presParOf" srcId="{DCC034C2-DF43-49B1-B4D4-ACB4F637B148}" destId="{60A886A5-809D-4A3C-9B2C-5D1E45E01E5F}" srcOrd="3" destOrd="0" presId="urn:microsoft.com/office/officeart/2009/3/layout/HorizontalOrganizationChart"/>
    <dgm:cxn modelId="{98C49291-C65A-4DF5-B75F-40506A326F2C}" type="presParOf" srcId="{60A886A5-809D-4A3C-9B2C-5D1E45E01E5F}" destId="{C7A88690-B584-485F-9D7A-163722DC3398}" srcOrd="0" destOrd="0" presId="urn:microsoft.com/office/officeart/2009/3/layout/HorizontalOrganizationChart"/>
    <dgm:cxn modelId="{8894D902-59C9-4360-8835-CB7AD0B26C57}" type="presParOf" srcId="{C7A88690-B584-485F-9D7A-163722DC3398}" destId="{E129FFAF-B3C4-48B6-8419-B544E41D7EA6}" srcOrd="0" destOrd="0" presId="urn:microsoft.com/office/officeart/2009/3/layout/HorizontalOrganizationChart"/>
    <dgm:cxn modelId="{683F21DB-B0C9-4E69-98CE-11EB0F3345B0}" type="presParOf" srcId="{C7A88690-B584-485F-9D7A-163722DC3398}" destId="{0BA7CF1A-EAD0-4C29-B650-25651958E8C3}" srcOrd="1" destOrd="0" presId="urn:microsoft.com/office/officeart/2009/3/layout/HorizontalOrganizationChart"/>
    <dgm:cxn modelId="{DDE56ABA-6A8D-4050-A767-3F4F3C230AA0}" type="presParOf" srcId="{60A886A5-809D-4A3C-9B2C-5D1E45E01E5F}" destId="{86D5AE07-BCFE-44BF-BE66-628B8349F6C9}" srcOrd="1" destOrd="0" presId="urn:microsoft.com/office/officeart/2009/3/layout/HorizontalOrganizationChart"/>
    <dgm:cxn modelId="{2477CFA3-A7D3-48EC-825F-A57CFF8E9B0E}" type="presParOf" srcId="{60A886A5-809D-4A3C-9B2C-5D1E45E01E5F}" destId="{968BEFCF-63F7-410D-BA46-A7CDA5B615EC}" srcOrd="2" destOrd="0" presId="urn:microsoft.com/office/officeart/2009/3/layout/HorizontalOrganizationChart"/>
    <dgm:cxn modelId="{8F800EB1-A99F-4792-AD47-4CB0600FE1ED}" type="presParOf" srcId="{7EEA4EAA-B286-4C09-81FE-EBDF7C6CDAC1}" destId="{CFDB24FF-A4B0-40B3-BA03-9BD077EB5F07}"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5CA7D9-C069-415E-813C-9364B11CECEF}" type="doc">
      <dgm:prSet loTypeId="urn:microsoft.com/office/officeart/2005/8/layout/vProcess5" loCatId="process" qsTypeId="urn:microsoft.com/office/officeart/2005/8/quickstyle/3d1" qsCatId="3D" csTypeId="urn:microsoft.com/office/officeart/2005/8/colors/colorful3" csCatId="colorful" phldr="1"/>
      <dgm:spPr/>
      <dgm:t>
        <a:bodyPr/>
        <a:lstStyle/>
        <a:p>
          <a:endParaRPr lang="en-US"/>
        </a:p>
      </dgm:t>
    </dgm:pt>
    <dgm:pt modelId="{9A6C949F-4F61-4D3E-93E5-72CB4955C22E}">
      <dgm:prSet phldrT="[Text]" custT="1"/>
      <dgm:spPr/>
      <dgm:t>
        <a:bodyPr/>
        <a:lstStyle/>
        <a:p>
          <a:r>
            <a:rPr lang="en-US" sz="4800" dirty="0" smtClean="0">
              <a:latin typeface="Franklin Gothic Demi Cond" panose="020B0706030402020204" pitchFamily="34" charset="0"/>
            </a:rPr>
            <a:t>Commodity Money</a:t>
          </a:r>
          <a:endParaRPr lang="en-US" sz="4800" dirty="0">
            <a:latin typeface="Franklin Gothic Demi Cond" panose="020B0706030402020204" pitchFamily="34" charset="0"/>
          </a:endParaRPr>
        </a:p>
      </dgm:t>
    </dgm:pt>
    <dgm:pt modelId="{2993FA57-D9EC-4551-978A-181FCC3AA120}" type="parTrans" cxnId="{1DF73B0F-4CC9-454C-B5FE-054CDAA32A8F}">
      <dgm:prSet/>
      <dgm:spPr/>
      <dgm:t>
        <a:bodyPr/>
        <a:lstStyle/>
        <a:p>
          <a:endParaRPr lang="en-US">
            <a:latin typeface="Arial Black" panose="020B0A04020102020204" pitchFamily="34" charset="0"/>
          </a:endParaRPr>
        </a:p>
      </dgm:t>
    </dgm:pt>
    <dgm:pt modelId="{BA6393A8-A29E-46E7-9357-070E15F30CC9}" type="sibTrans" cxnId="{1DF73B0F-4CC9-454C-B5FE-054CDAA32A8F}">
      <dgm:prSet/>
      <dgm:spPr/>
      <dgm:t>
        <a:bodyPr/>
        <a:lstStyle/>
        <a:p>
          <a:endParaRPr lang="en-US">
            <a:latin typeface="Arial Black" panose="020B0A04020102020204" pitchFamily="34" charset="0"/>
          </a:endParaRPr>
        </a:p>
      </dgm:t>
    </dgm:pt>
    <dgm:pt modelId="{15D23D4B-DD2F-407F-9A83-ADCB68B53200}">
      <dgm:prSet custT="1"/>
      <dgm:spPr/>
      <dgm:t>
        <a:bodyPr/>
        <a:lstStyle/>
        <a:p>
          <a:r>
            <a:rPr lang="en-US" sz="4800" dirty="0" smtClean="0">
              <a:latin typeface="Franklin Gothic Demi Cond" panose="020B0706030402020204" pitchFamily="34" charset="0"/>
            </a:rPr>
            <a:t>Metallic Money</a:t>
          </a:r>
          <a:endParaRPr lang="en-US" sz="4800" dirty="0">
            <a:latin typeface="Franklin Gothic Demi Cond" panose="020B0706030402020204" pitchFamily="34" charset="0"/>
          </a:endParaRPr>
        </a:p>
      </dgm:t>
    </dgm:pt>
    <dgm:pt modelId="{CB0A863D-E09B-4B89-8FFE-0DD8C1CDE3F3}" type="parTrans" cxnId="{D6F612F0-5FFA-4297-B304-78AE72DA4810}">
      <dgm:prSet/>
      <dgm:spPr/>
      <dgm:t>
        <a:bodyPr/>
        <a:lstStyle/>
        <a:p>
          <a:endParaRPr lang="en-US">
            <a:latin typeface="Arial Black" panose="020B0A04020102020204" pitchFamily="34" charset="0"/>
          </a:endParaRPr>
        </a:p>
      </dgm:t>
    </dgm:pt>
    <dgm:pt modelId="{F2CC8ADA-62EA-44EA-B6AF-8E1EA41A87AF}" type="sibTrans" cxnId="{D6F612F0-5FFA-4297-B304-78AE72DA4810}">
      <dgm:prSet/>
      <dgm:spPr/>
      <dgm:t>
        <a:bodyPr/>
        <a:lstStyle/>
        <a:p>
          <a:endParaRPr lang="en-US">
            <a:latin typeface="Arial Black" panose="020B0A04020102020204" pitchFamily="34" charset="0"/>
          </a:endParaRPr>
        </a:p>
      </dgm:t>
    </dgm:pt>
    <dgm:pt modelId="{13A1A492-FD12-4500-9458-249E9AF2760A}">
      <dgm:prSet custT="1"/>
      <dgm:spPr/>
      <dgm:t>
        <a:bodyPr/>
        <a:lstStyle/>
        <a:p>
          <a:r>
            <a:rPr lang="en-US" sz="4800" dirty="0" smtClean="0">
              <a:latin typeface="Franklin Gothic Demi Cond" panose="020B0706030402020204" pitchFamily="34" charset="0"/>
            </a:rPr>
            <a:t>Paper Money (Fiat money)</a:t>
          </a:r>
          <a:endParaRPr lang="en-US" sz="4800" dirty="0">
            <a:latin typeface="Franklin Gothic Demi Cond" panose="020B0706030402020204" pitchFamily="34" charset="0"/>
          </a:endParaRPr>
        </a:p>
      </dgm:t>
    </dgm:pt>
    <dgm:pt modelId="{58AFCD80-4D62-4AB5-AC36-A79733F10C51}" type="parTrans" cxnId="{7D803C45-71A2-4A1B-A146-BEC3E406113E}">
      <dgm:prSet/>
      <dgm:spPr/>
      <dgm:t>
        <a:bodyPr/>
        <a:lstStyle/>
        <a:p>
          <a:endParaRPr lang="en-US">
            <a:latin typeface="Arial Black" panose="020B0A04020102020204" pitchFamily="34" charset="0"/>
          </a:endParaRPr>
        </a:p>
      </dgm:t>
    </dgm:pt>
    <dgm:pt modelId="{E6414525-DD34-421F-8E93-2D952A223B6B}" type="sibTrans" cxnId="{7D803C45-71A2-4A1B-A146-BEC3E406113E}">
      <dgm:prSet/>
      <dgm:spPr/>
      <dgm:t>
        <a:bodyPr/>
        <a:lstStyle/>
        <a:p>
          <a:endParaRPr lang="en-US">
            <a:latin typeface="Arial Black" panose="020B0A04020102020204" pitchFamily="34" charset="0"/>
          </a:endParaRPr>
        </a:p>
      </dgm:t>
    </dgm:pt>
    <dgm:pt modelId="{BE760449-B426-418E-9DFA-19938F572C47}">
      <dgm:prSet custT="1"/>
      <dgm:spPr>
        <a:solidFill>
          <a:srgbClr val="FF0000"/>
        </a:solidFill>
      </dgm:spPr>
      <dgm:t>
        <a:bodyPr/>
        <a:lstStyle/>
        <a:p>
          <a:r>
            <a:rPr lang="en-US" sz="4800" dirty="0" smtClean="0">
              <a:latin typeface="Franklin Gothic Demi Cond" panose="020B0706030402020204" pitchFamily="34" charset="0"/>
            </a:rPr>
            <a:t>Bank Money</a:t>
          </a:r>
          <a:endParaRPr lang="en-US" sz="4800" dirty="0">
            <a:latin typeface="Franklin Gothic Demi Cond" panose="020B0706030402020204" pitchFamily="34" charset="0"/>
          </a:endParaRPr>
        </a:p>
      </dgm:t>
    </dgm:pt>
    <dgm:pt modelId="{29D66BFB-D482-4918-BB80-A4AB8774908D}" type="parTrans" cxnId="{B9053132-19B7-4DD7-9B8F-2E64A824CD84}">
      <dgm:prSet/>
      <dgm:spPr/>
      <dgm:t>
        <a:bodyPr/>
        <a:lstStyle/>
        <a:p>
          <a:endParaRPr lang="en-US">
            <a:latin typeface="Arial Black" panose="020B0A04020102020204" pitchFamily="34" charset="0"/>
          </a:endParaRPr>
        </a:p>
      </dgm:t>
    </dgm:pt>
    <dgm:pt modelId="{99E9E80C-AC08-4AF3-A932-C20A5632C75C}" type="sibTrans" cxnId="{B9053132-19B7-4DD7-9B8F-2E64A824CD84}">
      <dgm:prSet/>
      <dgm:spPr/>
      <dgm:t>
        <a:bodyPr/>
        <a:lstStyle/>
        <a:p>
          <a:endParaRPr lang="en-US">
            <a:latin typeface="Arial Black" panose="020B0A04020102020204" pitchFamily="34" charset="0"/>
          </a:endParaRPr>
        </a:p>
      </dgm:t>
    </dgm:pt>
    <dgm:pt modelId="{8D7827EA-CCC3-4AD0-A9DC-B5A9891B8C2D}">
      <dgm:prSet custT="1"/>
      <dgm:spPr/>
      <dgm:t>
        <a:bodyPr/>
        <a:lstStyle/>
        <a:p>
          <a:r>
            <a:rPr lang="en-US" sz="4800" dirty="0" err="1" smtClean="0">
              <a:latin typeface="Franklin Gothic Demi Cond" panose="020B0706030402020204" pitchFamily="34" charset="0"/>
            </a:rPr>
            <a:t>Cryptocurrency</a:t>
          </a:r>
          <a:r>
            <a:rPr lang="en-US" sz="4800" dirty="0" smtClean="0">
              <a:latin typeface="Franklin Gothic Demi Cond" panose="020B0706030402020204" pitchFamily="34" charset="0"/>
            </a:rPr>
            <a:t> (Bitcoin)</a:t>
          </a:r>
          <a:endParaRPr lang="en-US" sz="4800" dirty="0">
            <a:latin typeface="Franklin Gothic Demi Cond" panose="020B0706030402020204" pitchFamily="34" charset="0"/>
          </a:endParaRPr>
        </a:p>
      </dgm:t>
    </dgm:pt>
    <dgm:pt modelId="{0A7C61EF-387A-413B-8D29-929EBD7F371A}" type="parTrans" cxnId="{D9749528-9518-4A12-A51D-C98BB40DE813}">
      <dgm:prSet/>
      <dgm:spPr/>
      <dgm:t>
        <a:bodyPr/>
        <a:lstStyle/>
        <a:p>
          <a:endParaRPr lang="en-US">
            <a:latin typeface="Arial Black" panose="020B0A04020102020204" pitchFamily="34" charset="0"/>
          </a:endParaRPr>
        </a:p>
      </dgm:t>
    </dgm:pt>
    <dgm:pt modelId="{2C837C07-B6FC-4121-8DC8-0E113302C5B4}" type="sibTrans" cxnId="{D9749528-9518-4A12-A51D-C98BB40DE813}">
      <dgm:prSet/>
      <dgm:spPr/>
      <dgm:t>
        <a:bodyPr/>
        <a:lstStyle/>
        <a:p>
          <a:endParaRPr lang="en-US">
            <a:latin typeface="Arial Black" panose="020B0A04020102020204" pitchFamily="34" charset="0"/>
          </a:endParaRPr>
        </a:p>
      </dgm:t>
    </dgm:pt>
    <dgm:pt modelId="{6E59FFAD-7F29-4668-8559-4846CDA7F7AC}" type="pres">
      <dgm:prSet presAssocID="{105CA7D9-C069-415E-813C-9364B11CECEF}" presName="outerComposite" presStyleCnt="0">
        <dgm:presLayoutVars>
          <dgm:chMax val="5"/>
          <dgm:dir/>
          <dgm:resizeHandles val="exact"/>
        </dgm:presLayoutVars>
      </dgm:prSet>
      <dgm:spPr/>
      <dgm:t>
        <a:bodyPr/>
        <a:lstStyle/>
        <a:p>
          <a:endParaRPr lang="en-US"/>
        </a:p>
      </dgm:t>
    </dgm:pt>
    <dgm:pt modelId="{BF52CE54-82D1-4039-AFD2-9A1F98173480}" type="pres">
      <dgm:prSet presAssocID="{105CA7D9-C069-415E-813C-9364B11CECEF}" presName="dummyMaxCanvas" presStyleCnt="0">
        <dgm:presLayoutVars/>
      </dgm:prSet>
      <dgm:spPr/>
    </dgm:pt>
    <dgm:pt modelId="{3A72C3E8-F209-4F6B-8D9D-B99CBCA7A0A7}" type="pres">
      <dgm:prSet presAssocID="{105CA7D9-C069-415E-813C-9364B11CECEF}" presName="FiveNodes_1" presStyleLbl="node1" presStyleIdx="0" presStyleCnt="5">
        <dgm:presLayoutVars>
          <dgm:bulletEnabled val="1"/>
        </dgm:presLayoutVars>
      </dgm:prSet>
      <dgm:spPr/>
      <dgm:t>
        <a:bodyPr/>
        <a:lstStyle/>
        <a:p>
          <a:endParaRPr lang="en-US"/>
        </a:p>
      </dgm:t>
    </dgm:pt>
    <dgm:pt modelId="{B6A732F7-9C85-48EC-BE15-5D69391212E7}" type="pres">
      <dgm:prSet presAssocID="{105CA7D9-C069-415E-813C-9364B11CECEF}" presName="FiveNodes_2" presStyleLbl="node1" presStyleIdx="1" presStyleCnt="5">
        <dgm:presLayoutVars>
          <dgm:bulletEnabled val="1"/>
        </dgm:presLayoutVars>
      </dgm:prSet>
      <dgm:spPr/>
      <dgm:t>
        <a:bodyPr/>
        <a:lstStyle/>
        <a:p>
          <a:endParaRPr lang="en-US"/>
        </a:p>
      </dgm:t>
    </dgm:pt>
    <dgm:pt modelId="{502A2443-0BD7-4DDA-89B7-A1355AF2C6CE}" type="pres">
      <dgm:prSet presAssocID="{105CA7D9-C069-415E-813C-9364B11CECEF}" presName="FiveNodes_3" presStyleLbl="node1" presStyleIdx="2" presStyleCnt="5">
        <dgm:presLayoutVars>
          <dgm:bulletEnabled val="1"/>
        </dgm:presLayoutVars>
      </dgm:prSet>
      <dgm:spPr/>
      <dgm:t>
        <a:bodyPr/>
        <a:lstStyle/>
        <a:p>
          <a:endParaRPr lang="en-US"/>
        </a:p>
      </dgm:t>
    </dgm:pt>
    <dgm:pt modelId="{8B8B554F-40EB-4251-BC8F-D4E5C532FD5B}" type="pres">
      <dgm:prSet presAssocID="{105CA7D9-C069-415E-813C-9364B11CECEF}" presName="FiveNodes_4" presStyleLbl="node1" presStyleIdx="3" presStyleCnt="5">
        <dgm:presLayoutVars>
          <dgm:bulletEnabled val="1"/>
        </dgm:presLayoutVars>
      </dgm:prSet>
      <dgm:spPr/>
      <dgm:t>
        <a:bodyPr/>
        <a:lstStyle/>
        <a:p>
          <a:endParaRPr lang="en-US"/>
        </a:p>
      </dgm:t>
    </dgm:pt>
    <dgm:pt modelId="{F4B40422-105A-4B7E-A873-960B5CF7A622}" type="pres">
      <dgm:prSet presAssocID="{105CA7D9-C069-415E-813C-9364B11CECEF}" presName="FiveNodes_5" presStyleLbl="node1" presStyleIdx="4" presStyleCnt="5">
        <dgm:presLayoutVars>
          <dgm:bulletEnabled val="1"/>
        </dgm:presLayoutVars>
      </dgm:prSet>
      <dgm:spPr/>
      <dgm:t>
        <a:bodyPr/>
        <a:lstStyle/>
        <a:p>
          <a:endParaRPr lang="en-US"/>
        </a:p>
      </dgm:t>
    </dgm:pt>
    <dgm:pt modelId="{7BE57B2B-096A-4D77-A37B-7F09A084BB17}" type="pres">
      <dgm:prSet presAssocID="{105CA7D9-C069-415E-813C-9364B11CECEF}" presName="FiveConn_1-2" presStyleLbl="fgAccFollowNode1" presStyleIdx="0" presStyleCnt="4">
        <dgm:presLayoutVars>
          <dgm:bulletEnabled val="1"/>
        </dgm:presLayoutVars>
      </dgm:prSet>
      <dgm:spPr/>
      <dgm:t>
        <a:bodyPr/>
        <a:lstStyle/>
        <a:p>
          <a:endParaRPr lang="en-US"/>
        </a:p>
      </dgm:t>
    </dgm:pt>
    <dgm:pt modelId="{A2C1AE20-CA16-42BE-9AF0-4567BF46A124}" type="pres">
      <dgm:prSet presAssocID="{105CA7D9-C069-415E-813C-9364B11CECEF}" presName="FiveConn_2-3" presStyleLbl="fgAccFollowNode1" presStyleIdx="1" presStyleCnt="4">
        <dgm:presLayoutVars>
          <dgm:bulletEnabled val="1"/>
        </dgm:presLayoutVars>
      </dgm:prSet>
      <dgm:spPr/>
      <dgm:t>
        <a:bodyPr/>
        <a:lstStyle/>
        <a:p>
          <a:endParaRPr lang="en-US"/>
        </a:p>
      </dgm:t>
    </dgm:pt>
    <dgm:pt modelId="{492E9EF8-20FB-45F5-A83E-1E2A31103DD1}" type="pres">
      <dgm:prSet presAssocID="{105CA7D9-C069-415E-813C-9364B11CECEF}" presName="FiveConn_3-4" presStyleLbl="fgAccFollowNode1" presStyleIdx="2" presStyleCnt="4">
        <dgm:presLayoutVars>
          <dgm:bulletEnabled val="1"/>
        </dgm:presLayoutVars>
      </dgm:prSet>
      <dgm:spPr/>
      <dgm:t>
        <a:bodyPr/>
        <a:lstStyle/>
        <a:p>
          <a:endParaRPr lang="en-US"/>
        </a:p>
      </dgm:t>
    </dgm:pt>
    <dgm:pt modelId="{5B03A954-4A33-47CB-A8A1-626393579857}" type="pres">
      <dgm:prSet presAssocID="{105CA7D9-C069-415E-813C-9364B11CECEF}" presName="FiveConn_4-5" presStyleLbl="fgAccFollowNode1" presStyleIdx="3" presStyleCnt="4">
        <dgm:presLayoutVars>
          <dgm:bulletEnabled val="1"/>
        </dgm:presLayoutVars>
      </dgm:prSet>
      <dgm:spPr/>
      <dgm:t>
        <a:bodyPr/>
        <a:lstStyle/>
        <a:p>
          <a:endParaRPr lang="en-US"/>
        </a:p>
      </dgm:t>
    </dgm:pt>
    <dgm:pt modelId="{00FC8C67-1A4E-426D-B1B0-CC4A81625CD5}" type="pres">
      <dgm:prSet presAssocID="{105CA7D9-C069-415E-813C-9364B11CECEF}" presName="FiveNodes_1_text" presStyleLbl="node1" presStyleIdx="4" presStyleCnt="5">
        <dgm:presLayoutVars>
          <dgm:bulletEnabled val="1"/>
        </dgm:presLayoutVars>
      </dgm:prSet>
      <dgm:spPr/>
      <dgm:t>
        <a:bodyPr/>
        <a:lstStyle/>
        <a:p>
          <a:endParaRPr lang="en-US"/>
        </a:p>
      </dgm:t>
    </dgm:pt>
    <dgm:pt modelId="{28ED2D27-1889-4F0E-96FE-7713E4E7C1DA}" type="pres">
      <dgm:prSet presAssocID="{105CA7D9-C069-415E-813C-9364B11CECEF}" presName="FiveNodes_2_text" presStyleLbl="node1" presStyleIdx="4" presStyleCnt="5">
        <dgm:presLayoutVars>
          <dgm:bulletEnabled val="1"/>
        </dgm:presLayoutVars>
      </dgm:prSet>
      <dgm:spPr/>
      <dgm:t>
        <a:bodyPr/>
        <a:lstStyle/>
        <a:p>
          <a:endParaRPr lang="en-US"/>
        </a:p>
      </dgm:t>
    </dgm:pt>
    <dgm:pt modelId="{1C7DC3B9-CAE4-4FB7-8D2B-CB390EB8F5F5}" type="pres">
      <dgm:prSet presAssocID="{105CA7D9-C069-415E-813C-9364B11CECEF}" presName="FiveNodes_3_text" presStyleLbl="node1" presStyleIdx="4" presStyleCnt="5">
        <dgm:presLayoutVars>
          <dgm:bulletEnabled val="1"/>
        </dgm:presLayoutVars>
      </dgm:prSet>
      <dgm:spPr/>
      <dgm:t>
        <a:bodyPr/>
        <a:lstStyle/>
        <a:p>
          <a:endParaRPr lang="en-US"/>
        </a:p>
      </dgm:t>
    </dgm:pt>
    <dgm:pt modelId="{C13FAB3D-BD1B-49A4-8500-609CD4835F3D}" type="pres">
      <dgm:prSet presAssocID="{105CA7D9-C069-415E-813C-9364B11CECEF}" presName="FiveNodes_4_text" presStyleLbl="node1" presStyleIdx="4" presStyleCnt="5">
        <dgm:presLayoutVars>
          <dgm:bulletEnabled val="1"/>
        </dgm:presLayoutVars>
      </dgm:prSet>
      <dgm:spPr/>
      <dgm:t>
        <a:bodyPr/>
        <a:lstStyle/>
        <a:p>
          <a:endParaRPr lang="en-US"/>
        </a:p>
      </dgm:t>
    </dgm:pt>
    <dgm:pt modelId="{8A4D6F2A-DAFD-47AC-A5FB-F68217381857}" type="pres">
      <dgm:prSet presAssocID="{105CA7D9-C069-415E-813C-9364B11CECEF}" presName="FiveNodes_5_text" presStyleLbl="node1" presStyleIdx="4" presStyleCnt="5">
        <dgm:presLayoutVars>
          <dgm:bulletEnabled val="1"/>
        </dgm:presLayoutVars>
      </dgm:prSet>
      <dgm:spPr/>
      <dgm:t>
        <a:bodyPr/>
        <a:lstStyle/>
        <a:p>
          <a:endParaRPr lang="en-US"/>
        </a:p>
      </dgm:t>
    </dgm:pt>
  </dgm:ptLst>
  <dgm:cxnLst>
    <dgm:cxn modelId="{C9FB8AC7-8D7A-4F3B-BA2D-5ADB46507F43}" type="presOf" srcId="{9A6C949F-4F61-4D3E-93E5-72CB4955C22E}" destId="{3A72C3E8-F209-4F6B-8D9D-B99CBCA7A0A7}" srcOrd="0" destOrd="0" presId="urn:microsoft.com/office/officeart/2005/8/layout/vProcess5"/>
    <dgm:cxn modelId="{1DF73B0F-4CC9-454C-B5FE-054CDAA32A8F}" srcId="{105CA7D9-C069-415E-813C-9364B11CECEF}" destId="{9A6C949F-4F61-4D3E-93E5-72CB4955C22E}" srcOrd="0" destOrd="0" parTransId="{2993FA57-D9EC-4551-978A-181FCC3AA120}" sibTransId="{BA6393A8-A29E-46E7-9357-070E15F30CC9}"/>
    <dgm:cxn modelId="{113D926F-9089-485A-9E65-6E5438D58DE0}" type="presOf" srcId="{BA6393A8-A29E-46E7-9357-070E15F30CC9}" destId="{7BE57B2B-096A-4D77-A37B-7F09A084BB17}" srcOrd="0" destOrd="0" presId="urn:microsoft.com/office/officeart/2005/8/layout/vProcess5"/>
    <dgm:cxn modelId="{EB7C31A6-413C-4CBC-B507-76E488144B4B}" type="presOf" srcId="{F2CC8ADA-62EA-44EA-B6AF-8E1EA41A87AF}" destId="{A2C1AE20-CA16-42BE-9AF0-4567BF46A124}" srcOrd="0" destOrd="0" presId="urn:microsoft.com/office/officeart/2005/8/layout/vProcess5"/>
    <dgm:cxn modelId="{2777019C-BF8C-401A-8328-610EDE42D2BA}" type="presOf" srcId="{8D7827EA-CCC3-4AD0-A9DC-B5A9891B8C2D}" destId="{F4B40422-105A-4B7E-A873-960B5CF7A622}" srcOrd="0" destOrd="0" presId="urn:microsoft.com/office/officeart/2005/8/layout/vProcess5"/>
    <dgm:cxn modelId="{D9749528-9518-4A12-A51D-C98BB40DE813}" srcId="{105CA7D9-C069-415E-813C-9364B11CECEF}" destId="{8D7827EA-CCC3-4AD0-A9DC-B5A9891B8C2D}" srcOrd="4" destOrd="0" parTransId="{0A7C61EF-387A-413B-8D29-929EBD7F371A}" sibTransId="{2C837C07-B6FC-4121-8DC8-0E113302C5B4}"/>
    <dgm:cxn modelId="{0461C084-1107-44E2-86E3-FF9BE3F71157}" type="presOf" srcId="{8D7827EA-CCC3-4AD0-A9DC-B5A9891B8C2D}" destId="{8A4D6F2A-DAFD-47AC-A5FB-F68217381857}" srcOrd="1" destOrd="0" presId="urn:microsoft.com/office/officeart/2005/8/layout/vProcess5"/>
    <dgm:cxn modelId="{7D803C45-71A2-4A1B-A146-BEC3E406113E}" srcId="{105CA7D9-C069-415E-813C-9364B11CECEF}" destId="{13A1A492-FD12-4500-9458-249E9AF2760A}" srcOrd="2" destOrd="0" parTransId="{58AFCD80-4D62-4AB5-AC36-A79733F10C51}" sibTransId="{E6414525-DD34-421F-8E93-2D952A223B6B}"/>
    <dgm:cxn modelId="{D238A530-13B4-4A77-9337-B93D2B1A7B11}" type="presOf" srcId="{13A1A492-FD12-4500-9458-249E9AF2760A}" destId="{502A2443-0BD7-4DDA-89B7-A1355AF2C6CE}" srcOrd="0" destOrd="0" presId="urn:microsoft.com/office/officeart/2005/8/layout/vProcess5"/>
    <dgm:cxn modelId="{4C6D60B0-84F6-4597-BF0D-D5EEE9BFA251}" type="presOf" srcId="{105CA7D9-C069-415E-813C-9364B11CECEF}" destId="{6E59FFAD-7F29-4668-8559-4846CDA7F7AC}" srcOrd="0" destOrd="0" presId="urn:microsoft.com/office/officeart/2005/8/layout/vProcess5"/>
    <dgm:cxn modelId="{26126A01-9BF7-4A67-B798-FF89311BBB25}" type="presOf" srcId="{99E9E80C-AC08-4AF3-A932-C20A5632C75C}" destId="{5B03A954-4A33-47CB-A8A1-626393579857}" srcOrd="0" destOrd="0" presId="urn:microsoft.com/office/officeart/2005/8/layout/vProcess5"/>
    <dgm:cxn modelId="{FF6C1E99-A736-42A3-B7D2-63072144B6E0}" type="presOf" srcId="{15D23D4B-DD2F-407F-9A83-ADCB68B53200}" destId="{B6A732F7-9C85-48EC-BE15-5D69391212E7}" srcOrd="0" destOrd="0" presId="urn:microsoft.com/office/officeart/2005/8/layout/vProcess5"/>
    <dgm:cxn modelId="{D6F612F0-5FFA-4297-B304-78AE72DA4810}" srcId="{105CA7D9-C069-415E-813C-9364B11CECEF}" destId="{15D23D4B-DD2F-407F-9A83-ADCB68B53200}" srcOrd="1" destOrd="0" parTransId="{CB0A863D-E09B-4B89-8FFE-0DD8C1CDE3F3}" sibTransId="{F2CC8ADA-62EA-44EA-B6AF-8E1EA41A87AF}"/>
    <dgm:cxn modelId="{72885918-2467-4C79-8BD2-BAA242220E8E}" type="presOf" srcId="{BE760449-B426-418E-9DFA-19938F572C47}" destId="{8B8B554F-40EB-4251-BC8F-D4E5C532FD5B}" srcOrd="0" destOrd="0" presId="urn:microsoft.com/office/officeart/2005/8/layout/vProcess5"/>
    <dgm:cxn modelId="{CE26FAE3-33C8-4BBF-9A04-B54EFEE42E6C}" type="presOf" srcId="{13A1A492-FD12-4500-9458-249E9AF2760A}" destId="{1C7DC3B9-CAE4-4FB7-8D2B-CB390EB8F5F5}" srcOrd="1" destOrd="0" presId="urn:microsoft.com/office/officeart/2005/8/layout/vProcess5"/>
    <dgm:cxn modelId="{F642FDE2-D67F-499F-88D1-FD5695EAC873}" type="presOf" srcId="{BE760449-B426-418E-9DFA-19938F572C47}" destId="{C13FAB3D-BD1B-49A4-8500-609CD4835F3D}" srcOrd="1" destOrd="0" presId="urn:microsoft.com/office/officeart/2005/8/layout/vProcess5"/>
    <dgm:cxn modelId="{FE93CE2C-EC28-4527-B98D-F100A67D3569}" type="presOf" srcId="{15D23D4B-DD2F-407F-9A83-ADCB68B53200}" destId="{28ED2D27-1889-4F0E-96FE-7713E4E7C1DA}" srcOrd="1" destOrd="0" presId="urn:microsoft.com/office/officeart/2005/8/layout/vProcess5"/>
    <dgm:cxn modelId="{931C752E-B5DC-4590-8BA5-823EB904E9F3}" type="presOf" srcId="{9A6C949F-4F61-4D3E-93E5-72CB4955C22E}" destId="{00FC8C67-1A4E-426D-B1B0-CC4A81625CD5}" srcOrd="1" destOrd="0" presId="urn:microsoft.com/office/officeart/2005/8/layout/vProcess5"/>
    <dgm:cxn modelId="{B9053132-19B7-4DD7-9B8F-2E64A824CD84}" srcId="{105CA7D9-C069-415E-813C-9364B11CECEF}" destId="{BE760449-B426-418E-9DFA-19938F572C47}" srcOrd="3" destOrd="0" parTransId="{29D66BFB-D482-4918-BB80-A4AB8774908D}" sibTransId="{99E9E80C-AC08-4AF3-A932-C20A5632C75C}"/>
    <dgm:cxn modelId="{D3BA7337-82F7-4BD1-A834-FFE8800A30B2}" type="presOf" srcId="{E6414525-DD34-421F-8E93-2D952A223B6B}" destId="{492E9EF8-20FB-45F5-A83E-1E2A31103DD1}" srcOrd="0" destOrd="0" presId="urn:microsoft.com/office/officeart/2005/8/layout/vProcess5"/>
    <dgm:cxn modelId="{FB0FA714-E961-4FEC-8CC3-5DCAE0DAECD3}" type="presParOf" srcId="{6E59FFAD-7F29-4668-8559-4846CDA7F7AC}" destId="{BF52CE54-82D1-4039-AFD2-9A1F98173480}" srcOrd="0" destOrd="0" presId="urn:microsoft.com/office/officeart/2005/8/layout/vProcess5"/>
    <dgm:cxn modelId="{A4312CCE-B6B7-48E2-B55F-B35717DEFE7E}" type="presParOf" srcId="{6E59FFAD-7F29-4668-8559-4846CDA7F7AC}" destId="{3A72C3E8-F209-4F6B-8D9D-B99CBCA7A0A7}" srcOrd="1" destOrd="0" presId="urn:microsoft.com/office/officeart/2005/8/layout/vProcess5"/>
    <dgm:cxn modelId="{3D25B6B6-1989-4CD1-B209-0B6A80DE5AA7}" type="presParOf" srcId="{6E59FFAD-7F29-4668-8559-4846CDA7F7AC}" destId="{B6A732F7-9C85-48EC-BE15-5D69391212E7}" srcOrd="2" destOrd="0" presId="urn:microsoft.com/office/officeart/2005/8/layout/vProcess5"/>
    <dgm:cxn modelId="{57A3D984-B9B5-4D46-B27F-2A412F1E3FA4}" type="presParOf" srcId="{6E59FFAD-7F29-4668-8559-4846CDA7F7AC}" destId="{502A2443-0BD7-4DDA-89B7-A1355AF2C6CE}" srcOrd="3" destOrd="0" presId="urn:microsoft.com/office/officeart/2005/8/layout/vProcess5"/>
    <dgm:cxn modelId="{BA6761C4-5A77-4311-9ADC-8A53F86A64FF}" type="presParOf" srcId="{6E59FFAD-7F29-4668-8559-4846CDA7F7AC}" destId="{8B8B554F-40EB-4251-BC8F-D4E5C532FD5B}" srcOrd="4" destOrd="0" presId="urn:microsoft.com/office/officeart/2005/8/layout/vProcess5"/>
    <dgm:cxn modelId="{6190F983-944C-4621-8523-AD71FC029F2B}" type="presParOf" srcId="{6E59FFAD-7F29-4668-8559-4846CDA7F7AC}" destId="{F4B40422-105A-4B7E-A873-960B5CF7A622}" srcOrd="5" destOrd="0" presId="urn:microsoft.com/office/officeart/2005/8/layout/vProcess5"/>
    <dgm:cxn modelId="{44BAB8D7-FDC7-4418-B73B-7EED4F7558D4}" type="presParOf" srcId="{6E59FFAD-7F29-4668-8559-4846CDA7F7AC}" destId="{7BE57B2B-096A-4D77-A37B-7F09A084BB17}" srcOrd="6" destOrd="0" presId="urn:microsoft.com/office/officeart/2005/8/layout/vProcess5"/>
    <dgm:cxn modelId="{00BA7988-3DEE-44FB-B18C-458702BBB50B}" type="presParOf" srcId="{6E59FFAD-7F29-4668-8559-4846CDA7F7AC}" destId="{A2C1AE20-CA16-42BE-9AF0-4567BF46A124}" srcOrd="7" destOrd="0" presId="urn:microsoft.com/office/officeart/2005/8/layout/vProcess5"/>
    <dgm:cxn modelId="{6A5EA2DC-D0B9-47AC-9639-6DB78805EFE0}" type="presParOf" srcId="{6E59FFAD-7F29-4668-8559-4846CDA7F7AC}" destId="{492E9EF8-20FB-45F5-A83E-1E2A31103DD1}" srcOrd="8" destOrd="0" presId="urn:microsoft.com/office/officeart/2005/8/layout/vProcess5"/>
    <dgm:cxn modelId="{C3589654-EB79-4753-BF11-D9156653BF53}" type="presParOf" srcId="{6E59FFAD-7F29-4668-8559-4846CDA7F7AC}" destId="{5B03A954-4A33-47CB-A8A1-626393579857}" srcOrd="9" destOrd="0" presId="urn:microsoft.com/office/officeart/2005/8/layout/vProcess5"/>
    <dgm:cxn modelId="{D14E9E2F-96BD-4474-A5A9-77EC17ACA488}" type="presParOf" srcId="{6E59FFAD-7F29-4668-8559-4846CDA7F7AC}" destId="{00FC8C67-1A4E-426D-B1B0-CC4A81625CD5}" srcOrd="10" destOrd="0" presId="urn:microsoft.com/office/officeart/2005/8/layout/vProcess5"/>
    <dgm:cxn modelId="{37F99B96-6D76-415B-A22C-8C423B60052E}" type="presParOf" srcId="{6E59FFAD-7F29-4668-8559-4846CDA7F7AC}" destId="{28ED2D27-1889-4F0E-96FE-7713E4E7C1DA}" srcOrd="11" destOrd="0" presId="urn:microsoft.com/office/officeart/2005/8/layout/vProcess5"/>
    <dgm:cxn modelId="{741E83E6-0DAF-4307-8F94-CECD67EEBCD2}" type="presParOf" srcId="{6E59FFAD-7F29-4668-8559-4846CDA7F7AC}" destId="{1C7DC3B9-CAE4-4FB7-8D2B-CB390EB8F5F5}" srcOrd="12" destOrd="0" presId="urn:microsoft.com/office/officeart/2005/8/layout/vProcess5"/>
    <dgm:cxn modelId="{4F8F1067-5D5A-42BA-897F-71CB2238CADF}" type="presParOf" srcId="{6E59FFAD-7F29-4668-8559-4846CDA7F7AC}" destId="{C13FAB3D-BD1B-49A4-8500-609CD4835F3D}" srcOrd="13" destOrd="0" presId="urn:microsoft.com/office/officeart/2005/8/layout/vProcess5"/>
    <dgm:cxn modelId="{6507BEF4-4EF5-4EB6-9B1B-13C03FFB409A}" type="presParOf" srcId="{6E59FFAD-7F29-4668-8559-4846CDA7F7AC}" destId="{8A4D6F2A-DAFD-47AC-A5FB-F6821738185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47F2EF-A0B1-46F5-B9F2-8D93F84D6B16}" type="doc">
      <dgm:prSet loTypeId="urn:microsoft.com/office/officeart/2005/8/layout/hProcess4" loCatId="process" qsTypeId="urn:microsoft.com/office/officeart/2005/8/quickstyle/simple2" qsCatId="simple" csTypeId="urn:microsoft.com/office/officeart/2005/8/colors/colorful1" csCatId="colorful" phldr="1"/>
      <dgm:spPr/>
      <dgm:t>
        <a:bodyPr/>
        <a:lstStyle/>
        <a:p>
          <a:endParaRPr lang="en-US"/>
        </a:p>
      </dgm:t>
    </dgm:pt>
    <dgm:pt modelId="{F8CC5F01-C399-43FC-B631-9CA2669B4296}">
      <dgm:prSet phldrT="[Text]"/>
      <dgm:spPr/>
      <dgm:t>
        <a:bodyPr/>
        <a:lstStyle/>
        <a:p>
          <a:r>
            <a:rPr lang="en-US" dirty="0" smtClean="0">
              <a:solidFill>
                <a:schemeClr val="tx1"/>
              </a:solidFill>
              <a:latin typeface="Franklin Gothic Heavy" panose="020B0903020102020204" pitchFamily="34" charset="0"/>
            </a:rPr>
            <a:t>Bank account</a:t>
          </a:r>
          <a:endParaRPr lang="en-US" dirty="0">
            <a:solidFill>
              <a:schemeClr val="tx1"/>
            </a:solidFill>
            <a:latin typeface="Franklin Gothic Heavy" panose="020B0903020102020204" pitchFamily="34" charset="0"/>
          </a:endParaRPr>
        </a:p>
      </dgm:t>
    </dgm:pt>
    <dgm:pt modelId="{C5B141A6-D4FD-4CF9-A73F-12C0DFCFB31D}" type="parTrans" cxnId="{5D7A2289-0004-46F1-88D7-20A77492B86E}">
      <dgm:prSet/>
      <dgm:spPr/>
      <dgm:t>
        <a:bodyPr/>
        <a:lstStyle/>
        <a:p>
          <a:endParaRPr lang="en-US"/>
        </a:p>
      </dgm:t>
    </dgm:pt>
    <dgm:pt modelId="{EB765E1B-3C29-4B81-9EA3-5A4D98495694}" type="sibTrans" cxnId="{5D7A2289-0004-46F1-88D7-20A77492B86E}">
      <dgm:prSet/>
      <dgm:spPr/>
      <dgm:t>
        <a:bodyPr/>
        <a:lstStyle/>
        <a:p>
          <a:endParaRPr lang="en-US">
            <a:solidFill>
              <a:schemeClr val="tx1"/>
            </a:solidFill>
            <a:latin typeface="Franklin Gothic Demi Cond" panose="020B0706030402020204" pitchFamily="34" charset="0"/>
          </a:endParaRPr>
        </a:p>
      </dgm:t>
    </dgm:pt>
    <dgm:pt modelId="{C7825742-9D9E-4768-A52B-FFC36A8CA785}">
      <dgm:prSet/>
      <dgm:spPr/>
      <dgm:t>
        <a:bodyPr/>
        <a:lstStyle/>
        <a:p>
          <a:r>
            <a:rPr lang="en-US" dirty="0" smtClean="0">
              <a:solidFill>
                <a:schemeClr val="tx1"/>
              </a:solidFill>
              <a:latin typeface="Franklin Gothic Demi Cond" panose="020B0706030402020204" pitchFamily="34" charset="0"/>
            </a:rPr>
            <a:t>Current Account</a:t>
          </a:r>
          <a:endParaRPr lang="en-US" dirty="0">
            <a:solidFill>
              <a:schemeClr val="tx1"/>
            </a:solidFill>
            <a:latin typeface="Franklin Gothic Demi Cond" panose="020B0706030402020204" pitchFamily="34" charset="0"/>
          </a:endParaRPr>
        </a:p>
      </dgm:t>
    </dgm:pt>
    <dgm:pt modelId="{3313A88B-2E36-4406-A3EE-3FE568701BB0}" type="parTrans" cxnId="{D72B9DF6-4B51-4AE6-93E4-98C360D892CF}">
      <dgm:prSet/>
      <dgm:spPr/>
      <dgm:t>
        <a:bodyPr/>
        <a:lstStyle/>
        <a:p>
          <a:endParaRPr lang="en-US"/>
        </a:p>
      </dgm:t>
    </dgm:pt>
    <dgm:pt modelId="{2CA17D3C-202A-4E3C-99BB-AC8A7F8B80FB}" type="sibTrans" cxnId="{D72B9DF6-4B51-4AE6-93E4-98C360D892CF}">
      <dgm:prSet/>
      <dgm:spPr/>
      <dgm:t>
        <a:bodyPr/>
        <a:lstStyle/>
        <a:p>
          <a:endParaRPr lang="en-US"/>
        </a:p>
      </dgm:t>
    </dgm:pt>
    <dgm:pt modelId="{0EEF73EF-B25D-4519-B811-3B08BF7EA28F}">
      <dgm:prSet/>
      <dgm:spPr/>
      <dgm:t>
        <a:bodyPr/>
        <a:lstStyle/>
        <a:p>
          <a:r>
            <a:rPr lang="en-US" dirty="0" smtClean="0">
              <a:solidFill>
                <a:schemeClr val="tx1"/>
              </a:solidFill>
              <a:latin typeface="Franklin Gothic Demi Cond" panose="020B0706030402020204" pitchFamily="34" charset="0"/>
            </a:rPr>
            <a:t>Savings Account</a:t>
          </a:r>
          <a:endParaRPr lang="en-US" dirty="0">
            <a:solidFill>
              <a:schemeClr val="tx1"/>
            </a:solidFill>
            <a:latin typeface="Franklin Gothic Demi Cond" panose="020B0706030402020204" pitchFamily="34" charset="0"/>
          </a:endParaRPr>
        </a:p>
      </dgm:t>
    </dgm:pt>
    <dgm:pt modelId="{CAD6F772-B4D2-4B2B-9B57-BA0ADBA8AD6C}" type="parTrans" cxnId="{44E86CCF-0ADE-410D-B526-2166EA553A86}">
      <dgm:prSet/>
      <dgm:spPr/>
      <dgm:t>
        <a:bodyPr/>
        <a:lstStyle/>
        <a:p>
          <a:endParaRPr lang="en-US"/>
        </a:p>
      </dgm:t>
    </dgm:pt>
    <dgm:pt modelId="{F0C34C15-1F9E-4518-9404-EE9487A58EA0}" type="sibTrans" cxnId="{44E86CCF-0ADE-410D-B526-2166EA553A86}">
      <dgm:prSet/>
      <dgm:spPr/>
      <dgm:t>
        <a:bodyPr/>
        <a:lstStyle/>
        <a:p>
          <a:endParaRPr lang="en-US"/>
        </a:p>
      </dgm:t>
    </dgm:pt>
    <dgm:pt modelId="{18683D1E-B84F-4AC7-A166-4D30B80B5232}">
      <dgm:prSet/>
      <dgm:spPr/>
      <dgm:t>
        <a:bodyPr/>
        <a:lstStyle/>
        <a:p>
          <a:r>
            <a:rPr lang="en-US" smtClean="0">
              <a:solidFill>
                <a:schemeClr val="tx1"/>
              </a:solidFill>
              <a:latin typeface="Franklin Gothic Heavy" panose="020B0903020102020204" pitchFamily="34" charset="0"/>
            </a:rPr>
            <a:t>Bank Money</a:t>
          </a:r>
          <a:endParaRPr lang="en-US">
            <a:solidFill>
              <a:schemeClr val="tx1"/>
            </a:solidFill>
            <a:latin typeface="Franklin Gothic Heavy" panose="020B0903020102020204" pitchFamily="34" charset="0"/>
          </a:endParaRPr>
        </a:p>
      </dgm:t>
    </dgm:pt>
    <dgm:pt modelId="{196E2CAA-9FB8-45B3-864E-322BE36E7FEC}" type="parTrans" cxnId="{F1595831-C811-4ADC-846D-FE25AB7EF083}">
      <dgm:prSet/>
      <dgm:spPr/>
      <dgm:t>
        <a:bodyPr/>
        <a:lstStyle/>
        <a:p>
          <a:endParaRPr lang="en-US"/>
        </a:p>
      </dgm:t>
    </dgm:pt>
    <dgm:pt modelId="{486EBF4E-B713-47FC-B56E-893E9581D256}" type="sibTrans" cxnId="{F1595831-C811-4ADC-846D-FE25AB7EF083}">
      <dgm:prSet/>
      <dgm:spPr/>
      <dgm:t>
        <a:bodyPr/>
        <a:lstStyle/>
        <a:p>
          <a:endParaRPr lang="en-US">
            <a:solidFill>
              <a:schemeClr val="tx1"/>
            </a:solidFill>
            <a:latin typeface="Franklin Gothic Demi Cond" panose="020B0706030402020204" pitchFamily="34" charset="0"/>
          </a:endParaRPr>
        </a:p>
      </dgm:t>
    </dgm:pt>
    <dgm:pt modelId="{CB06EDA7-9753-4390-BD6E-053C4F0A36FE}">
      <dgm:prSet/>
      <dgm:spPr/>
      <dgm:t>
        <a:bodyPr/>
        <a:lstStyle/>
        <a:p>
          <a:r>
            <a:rPr lang="en-US" smtClean="0">
              <a:solidFill>
                <a:schemeClr val="tx1"/>
              </a:solidFill>
              <a:latin typeface="Franklin Gothic Demi Cond" panose="020B0706030402020204" pitchFamily="34" charset="0"/>
            </a:rPr>
            <a:t>Paper order</a:t>
          </a:r>
          <a:endParaRPr lang="en-US">
            <a:solidFill>
              <a:schemeClr val="tx1"/>
            </a:solidFill>
            <a:latin typeface="Franklin Gothic Demi Cond" panose="020B0706030402020204" pitchFamily="34" charset="0"/>
          </a:endParaRPr>
        </a:p>
      </dgm:t>
    </dgm:pt>
    <dgm:pt modelId="{564A3D9A-EFA3-462F-8313-945DC35CC719}" type="parTrans" cxnId="{9FDB33A2-5366-401C-9168-6EC2E86AB822}">
      <dgm:prSet/>
      <dgm:spPr/>
      <dgm:t>
        <a:bodyPr/>
        <a:lstStyle/>
        <a:p>
          <a:endParaRPr lang="en-US"/>
        </a:p>
      </dgm:t>
    </dgm:pt>
    <dgm:pt modelId="{C7B1FFF5-C52A-4ABD-BF85-F6C0D60C5F47}" type="sibTrans" cxnId="{9FDB33A2-5366-401C-9168-6EC2E86AB822}">
      <dgm:prSet/>
      <dgm:spPr/>
      <dgm:t>
        <a:bodyPr/>
        <a:lstStyle/>
        <a:p>
          <a:endParaRPr lang="en-US"/>
        </a:p>
      </dgm:t>
    </dgm:pt>
    <dgm:pt modelId="{738E7340-1E2D-4846-A4EA-7F6048C09C30}">
      <dgm:prSet/>
      <dgm:spPr/>
      <dgm:t>
        <a:bodyPr/>
        <a:lstStyle/>
        <a:p>
          <a:r>
            <a:rPr lang="en-US" dirty="0" smtClean="0">
              <a:solidFill>
                <a:schemeClr val="tx1"/>
              </a:solidFill>
              <a:latin typeface="Franklin Gothic Demi Cond" panose="020B0706030402020204" pitchFamily="34" charset="0"/>
            </a:rPr>
            <a:t>Electronic Orders</a:t>
          </a:r>
          <a:endParaRPr lang="en-US" dirty="0">
            <a:solidFill>
              <a:schemeClr val="tx1"/>
            </a:solidFill>
            <a:latin typeface="Franklin Gothic Demi Cond" panose="020B0706030402020204" pitchFamily="34" charset="0"/>
          </a:endParaRPr>
        </a:p>
      </dgm:t>
    </dgm:pt>
    <dgm:pt modelId="{29B2BC76-C084-4A42-B38B-7141110EEB4C}" type="parTrans" cxnId="{634626A2-02EC-4093-A85F-FF627DBC0A17}">
      <dgm:prSet/>
      <dgm:spPr/>
      <dgm:t>
        <a:bodyPr/>
        <a:lstStyle/>
        <a:p>
          <a:endParaRPr lang="en-US"/>
        </a:p>
      </dgm:t>
    </dgm:pt>
    <dgm:pt modelId="{9B940B4E-ED75-4A51-88A6-4BC9F596B7EE}" type="sibTrans" cxnId="{634626A2-02EC-4093-A85F-FF627DBC0A17}">
      <dgm:prSet/>
      <dgm:spPr/>
      <dgm:t>
        <a:bodyPr/>
        <a:lstStyle/>
        <a:p>
          <a:endParaRPr lang="en-US"/>
        </a:p>
      </dgm:t>
    </dgm:pt>
    <dgm:pt modelId="{FFF04CC1-CBCA-4C94-8567-0D75ECF637EC}">
      <dgm:prSet/>
      <dgm:spPr/>
      <dgm:t>
        <a:bodyPr/>
        <a:lstStyle/>
        <a:p>
          <a:r>
            <a:rPr lang="en-US" smtClean="0">
              <a:solidFill>
                <a:schemeClr val="tx1"/>
              </a:solidFill>
              <a:latin typeface="Franklin Gothic Heavy" panose="020B0903020102020204" pitchFamily="34" charset="0"/>
            </a:rPr>
            <a:t>Payment</a:t>
          </a:r>
          <a:endParaRPr lang="en-US">
            <a:solidFill>
              <a:schemeClr val="tx1"/>
            </a:solidFill>
            <a:latin typeface="Franklin Gothic Heavy" panose="020B0903020102020204" pitchFamily="34" charset="0"/>
          </a:endParaRPr>
        </a:p>
      </dgm:t>
    </dgm:pt>
    <dgm:pt modelId="{F94074AD-5F22-42F8-B23B-B5E74CFC7BB6}" type="parTrans" cxnId="{072D2B66-9915-4946-8127-A320297F6EAE}">
      <dgm:prSet/>
      <dgm:spPr/>
      <dgm:t>
        <a:bodyPr/>
        <a:lstStyle/>
        <a:p>
          <a:endParaRPr lang="en-US"/>
        </a:p>
      </dgm:t>
    </dgm:pt>
    <dgm:pt modelId="{AE27F324-7016-49D3-AE69-C9576133436E}" type="sibTrans" cxnId="{072D2B66-9915-4946-8127-A320297F6EAE}">
      <dgm:prSet/>
      <dgm:spPr/>
      <dgm:t>
        <a:bodyPr/>
        <a:lstStyle/>
        <a:p>
          <a:endParaRPr lang="en-US"/>
        </a:p>
      </dgm:t>
    </dgm:pt>
    <dgm:pt modelId="{7688DAFC-D4C5-4BA3-9DC7-A6C819DD3827}">
      <dgm:prSet/>
      <dgm:spPr/>
      <dgm:t>
        <a:bodyPr/>
        <a:lstStyle/>
        <a:p>
          <a:r>
            <a:rPr lang="en-US" smtClean="0">
              <a:solidFill>
                <a:schemeClr val="tx1"/>
              </a:solidFill>
              <a:latin typeface="Franklin Gothic Demi Cond" panose="020B0706030402020204" pitchFamily="34" charset="0"/>
            </a:rPr>
            <a:t>Spot</a:t>
          </a:r>
          <a:endParaRPr lang="en-US">
            <a:solidFill>
              <a:schemeClr val="tx1"/>
            </a:solidFill>
            <a:latin typeface="Franklin Gothic Demi Cond" panose="020B0706030402020204" pitchFamily="34" charset="0"/>
          </a:endParaRPr>
        </a:p>
      </dgm:t>
    </dgm:pt>
    <dgm:pt modelId="{3984B892-E9D8-43BB-A535-7AADA682A291}" type="parTrans" cxnId="{6EC7A191-5FF6-4426-A0AF-83FD1C638C3B}">
      <dgm:prSet/>
      <dgm:spPr/>
      <dgm:t>
        <a:bodyPr/>
        <a:lstStyle/>
        <a:p>
          <a:endParaRPr lang="en-US"/>
        </a:p>
      </dgm:t>
    </dgm:pt>
    <dgm:pt modelId="{74778A92-F7D3-4F56-A3FC-C70866EB435A}" type="sibTrans" cxnId="{6EC7A191-5FF6-4426-A0AF-83FD1C638C3B}">
      <dgm:prSet/>
      <dgm:spPr/>
      <dgm:t>
        <a:bodyPr/>
        <a:lstStyle/>
        <a:p>
          <a:endParaRPr lang="en-US"/>
        </a:p>
      </dgm:t>
    </dgm:pt>
    <dgm:pt modelId="{DF8CC206-BF62-466E-90D7-C199037B76FC}">
      <dgm:prSet/>
      <dgm:spPr/>
      <dgm:t>
        <a:bodyPr/>
        <a:lstStyle/>
        <a:p>
          <a:r>
            <a:rPr lang="en-US" smtClean="0">
              <a:solidFill>
                <a:schemeClr val="tx1"/>
              </a:solidFill>
              <a:latin typeface="Franklin Gothic Demi Cond" panose="020B0706030402020204" pitchFamily="34" charset="0"/>
            </a:rPr>
            <a:t>Deferred</a:t>
          </a:r>
          <a:endParaRPr lang="en-US">
            <a:solidFill>
              <a:schemeClr val="tx1"/>
            </a:solidFill>
            <a:latin typeface="Franklin Gothic Demi Cond" panose="020B0706030402020204" pitchFamily="34" charset="0"/>
          </a:endParaRPr>
        </a:p>
      </dgm:t>
    </dgm:pt>
    <dgm:pt modelId="{A300256E-C498-45F1-A417-CA5988179C15}" type="parTrans" cxnId="{1D417986-6C63-4A96-8FF8-43FBBB13F22F}">
      <dgm:prSet/>
      <dgm:spPr/>
      <dgm:t>
        <a:bodyPr/>
        <a:lstStyle/>
        <a:p>
          <a:endParaRPr lang="en-US"/>
        </a:p>
      </dgm:t>
    </dgm:pt>
    <dgm:pt modelId="{63DD90DD-32BA-437D-A283-7F7EE5DFA287}" type="sibTrans" cxnId="{1D417986-6C63-4A96-8FF8-43FBBB13F22F}">
      <dgm:prSet/>
      <dgm:spPr/>
      <dgm:t>
        <a:bodyPr/>
        <a:lstStyle/>
        <a:p>
          <a:endParaRPr lang="en-US"/>
        </a:p>
      </dgm:t>
    </dgm:pt>
    <dgm:pt modelId="{A2791D35-C1CC-4C63-B96E-F57D72AFFD44}">
      <dgm:prSet/>
      <dgm:spPr/>
      <dgm:t>
        <a:bodyPr/>
        <a:lstStyle/>
        <a:p>
          <a:r>
            <a:rPr lang="en-US" dirty="0" smtClean="0">
              <a:solidFill>
                <a:schemeClr val="tx1"/>
              </a:solidFill>
              <a:latin typeface="Franklin Gothic Demi Cond" panose="020B0706030402020204" pitchFamily="34" charset="0"/>
            </a:rPr>
            <a:t>FD</a:t>
          </a:r>
          <a:endParaRPr lang="en-US" dirty="0">
            <a:solidFill>
              <a:schemeClr val="tx1"/>
            </a:solidFill>
            <a:latin typeface="Franklin Gothic Demi Cond" panose="020B0706030402020204" pitchFamily="34" charset="0"/>
          </a:endParaRPr>
        </a:p>
      </dgm:t>
    </dgm:pt>
    <dgm:pt modelId="{920AC465-EA10-4B0D-A00C-7788FE399942}" type="parTrans" cxnId="{25055CD5-6520-4CFD-887F-F20A3D393A96}">
      <dgm:prSet/>
      <dgm:spPr/>
    </dgm:pt>
    <dgm:pt modelId="{551D2F2D-1E0A-4CF0-907C-83E6E80555A6}" type="sibTrans" cxnId="{25055CD5-6520-4CFD-887F-F20A3D393A96}">
      <dgm:prSet/>
      <dgm:spPr/>
    </dgm:pt>
    <dgm:pt modelId="{B0D7F5DF-68CD-44B0-971C-FBF9C0D92A3A}" type="pres">
      <dgm:prSet presAssocID="{0847F2EF-A0B1-46F5-B9F2-8D93F84D6B16}" presName="Name0" presStyleCnt="0">
        <dgm:presLayoutVars>
          <dgm:dir/>
          <dgm:animLvl val="lvl"/>
          <dgm:resizeHandles val="exact"/>
        </dgm:presLayoutVars>
      </dgm:prSet>
      <dgm:spPr/>
      <dgm:t>
        <a:bodyPr/>
        <a:lstStyle/>
        <a:p>
          <a:endParaRPr lang="en-US"/>
        </a:p>
      </dgm:t>
    </dgm:pt>
    <dgm:pt modelId="{52A506F1-8EFD-4554-B755-E1A111FF4360}" type="pres">
      <dgm:prSet presAssocID="{0847F2EF-A0B1-46F5-B9F2-8D93F84D6B16}" presName="tSp" presStyleCnt="0"/>
      <dgm:spPr/>
    </dgm:pt>
    <dgm:pt modelId="{60224A8A-C822-4E10-8DE9-284B4EF6038E}" type="pres">
      <dgm:prSet presAssocID="{0847F2EF-A0B1-46F5-B9F2-8D93F84D6B16}" presName="bSp" presStyleCnt="0"/>
      <dgm:spPr/>
    </dgm:pt>
    <dgm:pt modelId="{2732E3CD-B1F7-4F22-8D1D-028EE59468BF}" type="pres">
      <dgm:prSet presAssocID="{0847F2EF-A0B1-46F5-B9F2-8D93F84D6B16}" presName="process" presStyleCnt="0"/>
      <dgm:spPr/>
    </dgm:pt>
    <dgm:pt modelId="{B441AD61-D6A6-42DE-BD61-D1AEFDED3694}" type="pres">
      <dgm:prSet presAssocID="{F8CC5F01-C399-43FC-B631-9CA2669B4296}" presName="composite1" presStyleCnt="0"/>
      <dgm:spPr/>
    </dgm:pt>
    <dgm:pt modelId="{EAE88884-C2F0-4AC7-AFAA-83CC61956C35}" type="pres">
      <dgm:prSet presAssocID="{F8CC5F01-C399-43FC-B631-9CA2669B4296}" presName="dummyNode1" presStyleLbl="node1" presStyleIdx="0" presStyleCnt="3"/>
      <dgm:spPr/>
    </dgm:pt>
    <dgm:pt modelId="{8E68BA0B-4ED2-42BD-8069-12B1216A6BE0}" type="pres">
      <dgm:prSet presAssocID="{F8CC5F01-C399-43FC-B631-9CA2669B4296}" presName="childNode1" presStyleLbl="bgAcc1" presStyleIdx="0" presStyleCnt="3">
        <dgm:presLayoutVars>
          <dgm:bulletEnabled val="1"/>
        </dgm:presLayoutVars>
      </dgm:prSet>
      <dgm:spPr/>
      <dgm:t>
        <a:bodyPr/>
        <a:lstStyle/>
        <a:p>
          <a:endParaRPr lang="en-US"/>
        </a:p>
      </dgm:t>
    </dgm:pt>
    <dgm:pt modelId="{E4EC74A3-7692-4B2D-A6B1-5B3BD2D8D7CF}" type="pres">
      <dgm:prSet presAssocID="{F8CC5F01-C399-43FC-B631-9CA2669B4296}" presName="childNode1tx" presStyleLbl="bgAcc1" presStyleIdx="0" presStyleCnt="3">
        <dgm:presLayoutVars>
          <dgm:bulletEnabled val="1"/>
        </dgm:presLayoutVars>
      </dgm:prSet>
      <dgm:spPr/>
      <dgm:t>
        <a:bodyPr/>
        <a:lstStyle/>
        <a:p>
          <a:endParaRPr lang="en-US"/>
        </a:p>
      </dgm:t>
    </dgm:pt>
    <dgm:pt modelId="{600B505D-7A88-47EF-AB45-DAA3EB5715CC}" type="pres">
      <dgm:prSet presAssocID="{F8CC5F01-C399-43FC-B631-9CA2669B4296}" presName="parentNode1" presStyleLbl="node1" presStyleIdx="0" presStyleCnt="3">
        <dgm:presLayoutVars>
          <dgm:chMax val="1"/>
          <dgm:bulletEnabled val="1"/>
        </dgm:presLayoutVars>
      </dgm:prSet>
      <dgm:spPr/>
      <dgm:t>
        <a:bodyPr/>
        <a:lstStyle/>
        <a:p>
          <a:endParaRPr lang="en-US"/>
        </a:p>
      </dgm:t>
    </dgm:pt>
    <dgm:pt modelId="{C896A37C-308D-4706-925C-1ABBCA577AE9}" type="pres">
      <dgm:prSet presAssocID="{F8CC5F01-C399-43FC-B631-9CA2669B4296}" presName="connSite1" presStyleCnt="0"/>
      <dgm:spPr/>
    </dgm:pt>
    <dgm:pt modelId="{0AEE4D43-FCF1-40DD-AFC6-B513D6C2F710}" type="pres">
      <dgm:prSet presAssocID="{EB765E1B-3C29-4B81-9EA3-5A4D98495694}" presName="Name9" presStyleLbl="sibTrans2D1" presStyleIdx="0" presStyleCnt="2"/>
      <dgm:spPr/>
      <dgm:t>
        <a:bodyPr/>
        <a:lstStyle/>
        <a:p>
          <a:endParaRPr lang="en-US"/>
        </a:p>
      </dgm:t>
    </dgm:pt>
    <dgm:pt modelId="{ADD13809-0B83-417C-9582-3A7890CAB37D}" type="pres">
      <dgm:prSet presAssocID="{18683D1E-B84F-4AC7-A166-4D30B80B5232}" presName="composite2" presStyleCnt="0"/>
      <dgm:spPr/>
    </dgm:pt>
    <dgm:pt modelId="{7CCB4108-151A-4FF0-8626-A6BAC7ED4E51}" type="pres">
      <dgm:prSet presAssocID="{18683D1E-B84F-4AC7-A166-4D30B80B5232}" presName="dummyNode2" presStyleLbl="node1" presStyleIdx="0" presStyleCnt="3"/>
      <dgm:spPr/>
    </dgm:pt>
    <dgm:pt modelId="{86EF4016-4D0E-497E-B047-3CDB4A33F15C}" type="pres">
      <dgm:prSet presAssocID="{18683D1E-B84F-4AC7-A166-4D30B80B5232}" presName="childNode2" presStyleLbl="bgAcc1" presStyleIdx="1" presStyleCnt="3">
        <dgm:presLayoutVars>
          <dgm:bulletEnabled val="1"/>
        </dgm:presLayoutVars>
      </dgm:prSet>
      <dgm:spPr/>
      <dgm:t>
        <a:bodyPr/>
        <a:lstStyle/>
        <a:p>
          <a:endParaRPr lang="en-US"/>
        </a:p>
      </dgm:t>
    </dgm:pt>
    <dgm:pt modelId="{C5366CE6-BD0D-4C26-80D8-F82473CBA2BF}" type="pres">
      <dgm:prSet presAssocID="{18683D1E-B84F-4AC7-A166-4D30B80B5232}" presName="childNode2tx" presStyleLbl="bgAcc1" presStyleIdx="1" presStyleCnt="3">
        <dgm:presLayoutVars>
          <dgm:bulletEnabled val="1"/>
        </dgm:presLayoutVars>
      </dgm:prSet>
      <dgm:spPr/>
      <dgm:t>
        <a:bodyPr/>
        <a:lstStyle/>
        <a:p>
          <a:endParaRPr lang="en-US"/>
        </a:p>
      </dgm:t>
    </dgm:pt>
    <dgm:pt modelId="{9AC03C31-CC41-470C-947E-ED8FBB439B5D}" type="pres">
      <dgm:prSet presAssocID="{18683D1E-B84F-4AC7-A166-4D30B80B5232}" presName="parentNode2" presStyleLbl="node1" presStyleIdx="1" presStyleCnt="3">
        <dgm:presLayoutVars>
          <dgm:chMax val="0"/>
          <dgm:bulletEnabled val="1"/>
        </dgm:presLayoutVars>
      </dgm:prSet>
      <dgm:spPr/>
      <dgm:t>
        <a:bodyPr/>
        <a:lstStyle/>
        <a:p>
          <a:endParaRPr lang="en-US"/>
        </a:p>
      </dgm:t>
    </dgm:pt>
    <dgm:pt modelId="{6AC90CF8-A40D-49F2-A8CC-E3183124EFDD}" type="pres">
      <dgm:prSet presAssocID="{18683D1E-B84F-4AC7-A166-4D30B80B5232}" presName="connSite2" presStyleCnt="0"/>
      <dgm:spPr/>
    </dgm:pt>
    <dgm:pt modelId="{FA6D8C25-A33F-4CE4-A02C-D3E0407E564B}" type="pres">
      <dgm:prSet presAssocID="{486EBF4E-B713-47FC-B56E-893E9581D256}" presName="Name18" presStyleLbl="sibTrans2D1" presStyleIdx="1" presStyleCnt="2"/>
      <dgm:spPr/>
      <dgm:t>
        <a:bodyPr/>
        <a:lstStyle/>
        <a:p>
          <a:endParaRPr lang="en-US"/>
        </a:p>
      </dgm:t>
    </dgm:pt>
    <dgm:pt modelId="{323F79BC-71D9-421D-8BA3-8E3266346A50}" type="pres">
      <dgm:prSet presAssocID="{FFF04CC1-CBCA-4C94-8567-0D75ECF637EC}" presName="composite1" presStyleCnt="0"/>
      <dgm:spPr/>
    </dgm:pt>
    <dgm:pt modelId="{16317F2A-6571-4A05-A301-90ADF86143DE}" type="pres">
      <dgm:prSet presAssocID="{FFF04CC1-CBCA-4C94-8567-0D75ECF637EC}" presName="dummyNode1" presStyleLbl="node1" presStyleIdx="1" presStyleCnt="3"/>
      <dgm:spPr/>
    </dgm:pt>
    <dgm:pt modelId="{E38C3499-E16E-41B3-ABCB-FC8D10DC5690}" type="pres">
      <dgm:prSet presAssocID="{FFF04CC1-CBCA-4C94-8567-0D75ECF637EC}" presName="childNode1" presStyleLbl="bgAcc1" presStyleIdx="2" presStyleCnt="3">
        <dgm:presLayoutVars>
          <dgm:bulletEnabled val="1"/>
        </dgm:presLayoutVars>
      </dgm:prSet>
      <dgm:spPr/>
      <dgm:t>
        <a:bodyPr/>
        <a:lstStyle/>
        <a:p>
          <a:endParaRPr lang="en-US"/>
        </a:p>
      </dgm:t>
    </dgm:pt>
    <dgm:pt modelId="{EBD0B4F4-435E-4A9D-98AD-4E156B6707EC}" type="pres">
      <dgm:prSet presAssocID="{FFF04CC1-CBCA-4C94-8567-0D75ECF637EC}" presName="childNode1tx" presStyleLbl="bgAcc1" presStyleIdx="2" presStyleCnt="3">
        <dgm:presLayoutVars>
          <dgm:bulletEnabled val="1"/>
        </dgm:presLayoutVars>
      </dgm:prSet>
      <dgm:spPr/>
      <dgm:t>
        <a:bodyPr/>
        <a:lstStyle/>
        <a:p>
          <a:endParaRPr lang="en-US"/>
        </a:p>
      </dgm:t>
    </dgm:pt>
    <dgm:pt modelId="{12FA2424-16AA-4C90-A8C1-8027ACED97C3}" type="pres">
      <dgm:prSet presAssocID="{FFF04CC1-CBCA-4C94-8567-0D75ECF637EC}" presName="parentNode1" presStyleLbl="node1" presStyleIdx="2" presStyleCnt="3">
        <dgm:presLayoutVars>
          <dgm:chMax val="1"/>
          <dgm:bulletEnabled val="1"/>
        </dgm:presLayoutVars>
      </dgm:prSet>
      <dgm:spPr/>
      <dgm:t>
        <a:bodyPr/>
        <a:lstStyle/>
        <a:p>
          <a:endParaRPr lang="en-US"/>
        </a:p>
      </dgm:t>
    </dgm:pt>
    <dgm:pt modelId="{A8A3FC26-3D2F-4737-97A6-4634AB9CB56C}" type="pres">
      <dgm:prSet presAssocID="{FFF04CC1-CBCA-4C94-8567-0D75ECF637EC}" presName="connSite1" presStyleCnt="0"/>
      <dgm:spPr/>
    </dgm:pt>
  </dgm:ptLst>
  <dgm:cxnLst>
    <dgm:cxn modelId="{1427B829-21E6-4158-8156-FF1BE614E796}" type="presOf" srcId="{7688DAFC-D4C5-4BA3-9DC7-A6C819DD3827}" destId="{E38C3499-E16E-41B3-ABCB-FC8D10DC5690}" srcOrd="0" destOrd="0" presId="urn:microsoft.com/office/officeart/2005/8/layout/hProcess4"/>
    <dgm:cxn modelId="{D72B9DF6-4B51-4AE6-93E4-98C360D892CF}" srcId="{F8CC5F01-C399-43FC-B631-9CA2669B4296}" destId="{C7825742-9D9E-4768-A52B-FFC36A8CA785}" srcOrd="0" destOrd="0" parTransId="{3313A88B-2E36-4406-A3EE-3FE568701BB0}" sibTransId="{2CA17D3C-202A-4E3C-99BB-AC8A7F8B80FB}"/>
    <dgm:cxn modelId="{052EDBF2-216F-4338-9FB2-7D48D130A633}" type="presOf" srcId="{486EBF4E-B713-47FC-B56E-893E9581D256}" destId="{FA6D8C25-A33F-4CE4-A02C-D3E0407E564B}" srcOrd="0" destOrd="0" presId="urn:microsoft.com/office/officeart/2005/8/layout/hProcess4"/>
    <dgm:cxn modelId="{072D2B66-9915-4946-8127-A320297F6EAE}" srcId="{0847F2EF-A0B1-46F5-B9F2-8D93F84D6B16}" destId="{FFF04CC1-CBCA-4C94-8567-0D75ECF637EC}" srcOrd="2" destOrd="0" parTransId="{F94074AD-5F22-42F8-B23B-B5E74CFC7BB6}" sibTransId="{AE27F324-7016-49D3-AE69-C9576133436E}"/>
    <dgm:cxn modelId="{77988617-4FFC-4B0B-A628-962D2EFFF075}" type="presOf" srcId="{738E7340-1E2D-4846-A4EA-7F6048C09C30}" destId="{86EF4016-4D0E-497E-B047-3CDB4A33F15C}" srcOrd="0" destOrd="1" presId="urn:microsoft.com/office/officeart/2005/8/layout/hProcess4"/>
    <dgm:cxn modelId="{634626A2-02EC-4093-A85F-FF627DBC0A17}" srcId="{18683D1E-B84F-4AC7-A166-4D30B80B5232}" destId="{738E7340-1E2D-4846-A4EA-7F6048C09C30}" srcOrd="1" destOrd="0" parTransId="{29B2BC76-C084-4A42-B38B-7141110EEB4C}" sibTransId="{9B940B4E-ED75-4A51-88A6-4BC9F596B7EE}"/>
    <dgm:cxn modelId="{5B11D622-BE75-4A78-89E5-233DCDD30FC5}" type="presOf" srcId="{A2791D35-C1CC-4C63-B96E-F57D72AFFD44}" destId="{E4EC74A3-7692-4B2D-A6B1-5B3BD2D8D7CF}" srcOrd="1" destOrd="2" presId="urn:microsoft.com/office/officeart/2005/8/layout/hProcess4"/>
    <dgm:cxn modelId="{07F4AE34-06E5-45AC-954A-532CD3EDE06B}" type="presOf" srcId="{FFF04CC1-CBCA-4C94-8567-0D75ECF637EC}" destId="{12FA2424-16AA-4C90-A8C1-8027ACED97C3}" srcOrd="0" destOrd="0" presId="urn:microsoft.com/office/officeart/2005/8/layout/hProcess4"/>
    <dgm:cxn modelId="{807AB111-A635-4622-8A41-3C2612637E61}" type="presOf" srcId="{738E7340-1E2D-4846-A4EA-7F6048C09C30}" destId="{C5366CE6-BD0D-4C26-80D8-F82473CBA2BF}" srcOrd="1" destOrd="1" presId="urn:microsoft.com/office/officeart/2005/8/layout/hProcess4"/>
    <dgm:cxn modelId="{7BCA2B95-94E4-43DF-BED3-93A29E6E0D7D}" type="presOf" srcId="{C7825742-9D9E-4768-A52B-FFC36A8CA785}" destId="{E4EC74A3-7692-4B2D-A6B1-5B3BD2D8D7CF}" srcOrd="1" destOrd="0" presId="urn:microsoft.com/office/officeart/2005/8/layout/hProcess4"/>
    <dgm:cxn modelId="{25055CD5-6520-4CFD-887F-F20A3D393A96}" srcId="{F8CC5F01-C399-43FC-B631-9CA2669B4296}" destId="{A2791D35-C1CC-4C63-B96E-F57D72AFFD44}" srcOrd="2" destOrd="0" parTransId="{920AC465-EA10-4B0D-A00C-7788FE399942}" sibTransId="{551D2F2D-1E0A-4CF0-907C-83E6E80555A6}"/>
    <dgm:cxn modelId="{20E7246B-0E9A-43FE-B490-EBFABC7DAC05}" type="presOf" srcId="{CB06EDA7-9753-4390-BD6E-053C4F0A36FE}" destId="{C5366CE6-BD0D-4C26-80D8-F82473CBA2BF}" srcOrd="1" destOrd="0" presId="urn:microsoft.com/office/officeart/2005/8/layout/hProcess4"/>
    <dgm:cxn modelId="{9FDB33A2-5366-401C-9168-6EC2E86AB822}" srcId="{18683D1E-B84F-4AC7-A166-4D30B80B5232}" destId="{CB06EDA7-9753-4390-BD6E-053C4F0A36FE}" srcOrd="0" destOrd="0" parTransId="{564A3D9A-EFA3-462F-8313-945DC35CC719}" sibTransId="{C7B1FFF5-C52A-4ABD-BF85-F6C0D60C5F47}"/>
    <dgm:cxn modelId="{F1B8F135-4717-4B10-B0E4-CCAA4E7968BC}" type="presOf" srcId="{0EEF73EF-B25D-4519-B811-3B08BF7EA28F}" destId="{E4EC74A3-7692-4B2D-A6B1-5B3BD2D8D7CF}" srcOrd="1" destOrd="1" presId="urn:microsoft.com/office/officeart/2005/8/layout/hProcess4"/>
    <dgm:cxn modelId="{7115DA55-34E5-4616-9A12-06B0521CD649}" type="presOf" srcId="{7688DAFC-D4C5-4BA3-9DC7-A6C819DD3827}" destId="{EBD0B4F4-435E-4A9D-98AD-4E156B6707EC}" srcOrd="1" destOrd="0" presId="urn:microsoft.com/office/officeart/2005/8/layout/hProcess4"/>
    <dgm:cxn modelId="{703613E7-F887-4B15-82A4-04BD4812D8BA}" type="presOf" srcId="{F8CC5F01-C399-43FC-B631-9CA2669B4296}" destId="{600B505D-7A88-47EF-AB45-DAA3EB5715CC}" srcOrd="0" destOrd="0" presId="urn:microsoft.com/office/officeart/2005/8/layout/hProcess4"/>
    <dgm:cxn modelId="{FA1FC722-5D31-4C55-882B-47219DF41C40}" type="presOf" srcId="{0847F2EF-A0B1-46F5-B9F2-8D93F84D6B16}" destId="{B0D7F5DF-68CD-44B0-971C-FBF9C0D92A3A}" srcOrd="0" destOrd="0" presId="urn:microsoft.com/office/officeart/2005/8/layout/hProcess4"/>
    <dgm:cxn modelId="{8381AB25-AE01-4D25-9E61-CB2212C6201B}" type="presOf" srcId="{DF8CC206-BF62-466E-90D7-C199037B76FC}" destId="{E38C3499-E16E-41B3-ABCB-FC8D10DC5690}" srcOrd="0" destOrd="1" presId="urn:microsoft.com/office/officeart/2005/8/layout/hProcess4"/>
    <dgm:cxn modelId="{C8D26F93-BBF3-47E9-9FBC-012126313AD1}" type="presOf" srcId="{DF8CC206-BF62-466E-90D7-C199037B76FC}" destId="{EBD0B4F4-435E-4A9D-98AD-4E156B6707EC}" srcOrd="1" destOrd="1" presId="urn:microsoft.com/office/officeart/2005/8/layout/hProcess4"/>
    <dgm:cxn modelId="{2DEDF565-EC70-4B9E-A1FE-EAEFBB0F8412}" type="presOf" srcId="{0EEF73EF-B25D-4519-B811-3B08BF7EA28F}" destId="{8E68BA0B-4ED2-42BD-8069-12B1216A6BE0}" srcOrd="0" destOrd="1" presId="urn:microsoft.com/office/officeart/2005/8/layout/hProcess4"/>
    <dgm:cxn modelId="{1D417986-6C63-4A96-8FF8-43FBBB13F22F}" srcId="{FFF04CC1-CBCA-4C94-8567-0D75ECF637EC}" destId="{DF8CC206-BF62-466E-90D7-C199037B76FC}" srcOrd="1" destOrd="0" parTransId="{A300256E-C498-45F1-A417-CA5988179C15}" sibTransId="{63DD90DD-32BA-437D-A283-7F7EE5DFA287}"/>
    <dgm:cxn modelId="{F1595831-C811-4ADC-846D-FE25AB7EF083}" srcId="{0847F2EF-A0B1-46F5-B9F2-8D93F84D6B16}" destId="{18683D1E-B84F-4AC7-A166-4D30B80B5232}" srcOrd="1" destOrd="0" parTransId="{196E2CAA-9FB8-45B3-864E-322BE36E7FEC}" sibTransId="{486EBF4E-B713-47FC-B56E-893E9581D256}"/>
    <dgm:cxn modelId="{5D7A2289-0004-46F1-88D7-20A77492B86E}" srcId="{0847F2EF-A0B1-46F5-B9F2-8D93F84D6B16}" destId="{F8CC5F01-C399-43FC-B631-9CA2669B4296}" srcOrd="0" destOrd="0" parTransId="{C5B141A6-D4FD-4CF9-A73F-12C0DFCFB31D}" sibTransId="{EB765E1B-3C29-4B81-9EA3-5A4D98495694}"/>
    <dgm:cxn modelId="{44E86CCF-0ADE-410D-B526-2166EA553A86}" srcId="{F8CC5F01-C399-43FC-B631-9CA2669B4296}" destId="{0EEF73EF-B25D-4519-B811-3B08BF7EA28F}" srcOrd="1" destOrd="0" parTransId="{CAD6F772-B4D2-4B2B-9B57-BA0ADBA8AD6C}" sibTransId="{F0C34C15-1F9E-4518-9404-EE9487A58EA0}"/>
    <dgm:cxn modelId="{3D7E6681-AD10-4656-85A9-49BDE5A1A7A7}" type="presOf" srcId="{EB765E1B-3C29-4B81-9EA3-5A4D98495694}" destId="{0AEE4D43-FCF1-40DD-AFC6-B513D6C2F710}" srcOrd="0" destOrd="0" presId="urn:microsoft.com/office/officeart/2005/8/layout/hProcess4"/>
    <dgm:cxn modelId="{6F704F6F-AF0B-4DBD-9B7F-B953AFA27ECB}" type="presOf" srcId="{A2791D35-C1CC-4C63-B96E-F57D72AFFD44}" destId="{8E68BA0B-4ED2-42BD-8069-12B1216A6BE0}" srcOrd="0" destOrd="2" presId="urn:microsoft.com/office/officeart/2005/8/layout/hProcess4"/>
    <dgm:cxn modelId="{6EC7A191-5FF6-4426-A0AF-83FD1C638C3B}" srcId="{FFF04CC1-CBCA-4C94-8567-0D75ECF637EC}" destId="{7688DAFC-D4C5-4BA3-9DC7-A6C819DD3827}" srcOrd="0" destOrd="0" parTransId="{3984B892-E9D8-43BB-A535-7AADA682A291}" sibTransId="{74778A92-F7D3-4F56-A3FC-C70866EB435A}"/>
    <dgm:cxn modelId="{F70B6A65-C9D5-4720-98C4-AAFDB239BB9C}" type="presOf" srcId="{CB06EDA7-9753-4390-BD6E-053C4F0A36FE}" destId="{86EF4016-4D0E-497E-B047-3CDB4A33F15C}" srcOrd="0" destOrd="0" presId="urn:microsoft.com/office/officeart/2005/8/layout/hProcess4"/>
    <dgm:cxn modelId="{95CF7DC4-438C-4957-B8B4-F61B90F2E35D}" type="presOf" srcId="{C7825742-9D9E-4768-A52B-FFC36A8CA785}" destId="{8E68BA0B-4ED2-42BD-8069-12B1216A6BE0}" srcOrd="0" destOrd="0" presId="urn:microsoft.com/office/officeart/2005/8/layout/hProcess4"/>
    <dgm:cxn modelId="{49592D5B-7452-4727-9E53-3BFD66B64886}" type="presOf" srcId="{18683D1E-B84F-4AC7-A166-4D30B80B5232}" destId="{9AC03C31-CC41-470C-947E-ED8FBB439B5D}" srcOrd="0" destOrd="0" presId="urn:microsoft.com/office/officeart/2005/8/layout/hProcess4"/>
    <dgm:cxn modelId="{36A92D1A-4287-425B-9B1B-0F44E644A64E}" type="presParOf" srcId="{B0D7F5DF-68CD-44B0-971C-FBF9C0D92A3A}" destId="{52A506F1-8EFD-4554-B755-E1A111FF4360}" srcOrd="0" destOrd="0" presId="urn:microsoft.com/office/officeart/2005/8/layout/hProcess4"/>
    <dgm:cxn modelId="{C8DFC8E3-F4F4-45B1-AE6B-1B19F9540CB7}" type="presParOf" srcId="{B0D7F5DF-68CD-44B0-971C-FBF9C0D92A3A}" destId="{60224A8A-C822-4E10-8DE9-284B4EF6038E}" srcOrd="1" destOrd="0" presId="urn:microsoft.com/office/officeart/2005/8/layout/hProcess4"/>
    <dgm:cxn modelId="{C69CCCDB-63F4-4B32-9EEE-47657EA1D02F}" type="presParOf" srcId="{B0D7F5DF-68CD-44B0-971C-FBF9C0D92A3A}" destId="{2732E3CD-B1F7-4F22-8D1D-028EE59468BF}" srcOrd="2" destOrd="0" presId="urn:microsoft.com/office/officeart/2005/8/layout/hProcess4"/>
    <dgm:cxn modelId="{B0875740-B138-4CA3-81C3-995A04A25CA1}" type="presParOf" srcId="{2732E3CD-B1F7-4F22-8D1D-028EE59468BF}" destId="{B441AD61-D6A6-42DE-BD61-D1AEFDED3694}" srcOrd="0" destOrd="0" presId="urn:microsoft.com/office/officeart/2005/8/layout/hProcess4"/>
    <dgm:cxn modelId="{D0D24584-A82F-4D2B-9415-AEB504AC7728}" type="presParOf" srcId="{B441AD61-D6A6-42DE-BD61-D1AEFDED3694}" destId="{EAE88884-C2F0-4AC7-AFAA-83CC61956C35}" srcOrd="0" destOrd="0" presId="urn:microsoft.com/office/officeart/2005/8/layout/hProcess4"/>
    <dgm:cxn modelId="{FE7E4325-7C8B-408E-A751-4638A30270F4}" type="presParOf" srcId="{B441AD61-D6A6-42DE-BD61-D1AEFDED3694}" destId="{8E68BA0B-4ED2-42BD-8069-12B1216A6BE0}" srcOrd="1" destOrd="0" presId="urn:microsoft.com/office/officeart/2005/8/layout/hProcess4"/>
    <dgm:cxn modelId="{E05F1D78-942C-4B4A-BC5B-FE970FBEF074}" type="presParOf" srcId="{B441AD61-D6A6-42DE-BD61-D1AEFDED3694}" destId="{E4EC74A3-7692-4B2D-A6B1-5B3BD2D8D7CF}" srcOrd="2" destOrd="0" presId="urn:microsoft.com/office/officeart/2005/8/layout/hProcess4"/>
    <dgm:cxn modelId="{252E115F-768F-4466-A4F6-8905DB8BB55B}" type="presParOf" srcId="{B441AD61-D6A6-42DE-BD61-D1AEFDED3694}" destId="{600B505D-7A88-47EF-AB45-DAA3EB5715CC}" srcOrd="3" destOrd="0" presId="urn:microsoft.com/office/officeart/2005/8/layout/hProcess4"/>
    <dgm:cxn modelId="{084DE11C-EBF8-424B-84EF-2FF1D0ACD3A9}" type="presParOf" srcId="{B441AD61-D6A6-42DE-BD61-D1AEFDED3694}" destId="{C896A37C-308D-4706-925C-1ABBCA577AE9}" srcOrd="4" destOrd="0" presId="urn:microsoft.com/office/officeart/2005/8/layout/hProcess4"/>
    <dgm:cxn modelId="{66862AAD-7605-46F2-8DD8-0E718911FE7B}" type="presParOf" srcId="{2732E3CD-B1F7-4F22-8D1D-028EE59468BF}" destId="{0AEE4D43-FCF1-40DD-AFC6-B513D6C2F710}" srcOrd="1" destOrd="0" presId="urn:microsoft.com/office/officeart/2005/8/layout/hProcess4"/>
    <dgm:cxn modelId="{50655FA6-3C56-470E-B3BC-8154834EDEA5}" type="presParOf" srcId="{2732E3CD-B1F7-4F22-8D1D-028EE59468BF}" destId="{ADD13809-0B83-417C-9582-3A7890CAB37D}" srcOrd="2" destOrd="0" presId="urn:microsoft.com/office/officeart/2005/8/layout/hProcess4"/>
    <dgm:cxn modelId="{DCBA8F1B-DB95-49E6-AF61-1B90A6D8F7AB}" type="presParOf" srcId="{ADD13809-0B83-417C-9582-3A7890CAB37D}" destId="{7CCB4108-151A-4FF0-8626-A6BAC7ED4E51}" srcOrd="0" destOrd="0" presId="urn:microsoft.com/office/officeart/2005/8/layout/hProcess4"/>
    <dgm:cxn modelId="{B1DB2C26-F7E6-4BD4-9789-34E47E368972}" type="presParOf" srcId="{ADD13809-0B83-417C-9582-3A7890CAB37D}" destId="{86EF4016-4D0E-497E-B047-3CDB4A33F15C}" srcOrd="1" destOrd="0" presId="urn:microsoft.com/office/officeart/2005/8/layout/hProcess4"/>
    <dgm:cxn modelId="{EAFB746F-4DD0-4972-B265-4AC07C965B84}" type="presParOf" srcId="{ADD13809-0B83-417C-9582-3A7890CAB37D}" destId="{C5366CE6-BD0D-4C26-80D8-F82473CBA2BF}" srcOrd="2" destOrd="0" presId="urn:microsoft.com/office/officeart/2005/8/layout/hProcess4"/>
    <dgm:cxn modelId="{E476EDF0-35FF-4C43-A491-1708CA4FDBEA}" type="presParOf" srcId="{ADD13809-0B83-417C-9582-3A7890CAB37D}" destId="{9AC03C31-CC41-470C-947E-ED8FBB439B5D}" srcOrd="3" destOrd="0" presId="urn:microsoft.com/office/officeart/2005/8/layout/hProcess4"/>
    <dgm:cxn modelId="{14D27385-845D-4EC7-8A06-ACF0D80D4B3B}" type="presParOf" srcId="{ADD13809-0B83-417C-9582-3A7890CAB37D}" destId="{6AC90CF8-A40D-49F2-A8CC-E3183124EFDD}" srcOrd="4" destOrd="0" presId="urn:microsoft.com/office/officeart/2005/8/layout/hProcess4"/>
    <dgm:cxn modelId="{59192DA4-8AE0-44A4-9C35-4C9E3EDCF01A}" type="presParOf" srcId="{2732E3CD-B1F7-4F22-8D1D-028EE59468BF}" destId="{FA6D8C25-A33F-4CE4-A02C-D3E0407E564B}" srcOrd="3" destOrd="0" presId="urn:microsoft.com/office/officeart/2005/8/layout/hProcess4"/>
    <dgm:cxn modelId="{443FE281-BFFB-4BCF-9DDF-5CACBDE6E623}" type="presParOf" srcId="{2732E3CD-B1F7-4F22-8D1D-028EE59468BF}" destId="{323F79BC-71D9-421D-8BA3-8E3266346A50}" srcOrd="4" destOrd="0" presId="urn:microsoft.com/office/officeart/2005/8/layout/hProcess4"/>
    <dgm:cxn modelId="{981315B4-6C45-4651-8817-BA7FB2F3EECD}" type="presParOf" srcId="{323F79BC-71D9-421D-8BA3-8E3266346A50}" destId="{16317F2A-6571-4A05-A301-90ADF86143DE}" srcOrd="0" destOrd="0" presId="urn:microsoft.com/office/officeart/2005/8/layout/hProcess4"/>
    <dgm:cxn modelId="{7F6E2DBA-320A-44E8-8705-828DB49702AA}" type="presParOf" srcId="{323F79BC-71D9-421D-8BA3-8E3266346A50}" destId="{E38C3499-E16E-41B3-ABCB-FC8D10DC5690}" srcOrd="1" destOrd="0" presId="urn:microsoft.com/office/officeart/2005/8/layout/hProcess4"/>
    <dgm:cxn modelId="{37604968-7CAD-456E-A367-C5674E635E96}" type="presParOf" srcId="{323F79BC-71D9-421D-8BA3-8E3266346A50}" destId="{EBD0B4F4-435E-4A9D-98AD-4E156B6707EC}" srcOrd="2" destOrd="0" presId="urn:microsoft.com/office/officeart/2005/8/layout/hProcess4"/>
    <dgm:cxn modelId="{88F05DFF-152F-40E4-9E32-B4FAAEF85ADB}" type="presParOf" srcId="{323F79BC-71D9-421D-8BA3-8E3266346A50}" destId="{12FA2424-16AA-4C90-A8C1-8027ACED97C3}" srcOrd="3" destOrd="0" presId="urn:microsoft.com/office/officeart/2005/8/layout/hProcess4"/>
    <dgm:cxn modelId="{40B5458E-E9BA-483F-B010-19FDDAD3BC5A}" type="presParOf" srcId="{323F79BC-71D9-421D-8BA3-8E3266346A50}" destId="{A8A3FC26-3D2F-4737-97A6-4634AB9CB56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E73E1-207C-410E-81AF-85FF0F679D9C}" type="datetimeFigureOut">
              <a:rPr lang="en-US" smtClean="0"/>
              <a:t>27-Feb-15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831B0-4DFF-4E19-BDDA-573412468B65}" type="slidenum">
              <a:rPr lang="en-US" smtClean="0"/>
              <a:t>‹#›</a:t>
            </a:fld>
            <a:endParaRPr lang="en-US"/>
          </a:p>
        </p:txBody>
      </p:sp>
    </p:spTree>
    <p:extLst>
      <p:ext uri="{BB962C8B-B14F-4D97-AF65-F5344CB8AC3E}">
        <p14:creationId xmlns:p14="http://schemas.microsoft.com/office/powerpoint/2010/main" val="4171216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Jack of all trades</a:t>
            </a:r>
          </a:p>
        </p:txBody>
      </p:sp>
      <p:sp>
        <p:nvSpPr>
          <p:cNvPr id="4" name="Slide Number Placeholder 3"/>
          <p:cNvSpPr>
            <a:spLocks noGrp="1"/>
          </p:cNvSpPr>
          <p:nvPr>
            <p:ph type="sldNum" sz="quarter" idx="10"/>
          </p:nvPr>
        </p:nvSpPr>
        <p:spPr/>
        <p:txBody>
          <a:bodyPr/>
          <a:lstStyle/>
          <a:p>
            <a:fld id="{11985C01-8A75-4146-AA95-609AFBB8A317}" type="slidenum">
              <a:rPr lang="en-US" smtClean="0"/>
              <a:t>3</a:t>
            </a:fld>
            <a:endParaRPr lang="en-US"/>
          </a:p>
        </p:txBody>
      </p:sp>
    </p:spTree>
    <p:extLst>
      <p:ext uri="{BB962C8B-B14F-4D97-AF65-F5344CB8AC3E}">
        <p14:creationId xmlns:p14="http://schemas.microsoft.com/office/powerpoint/2010/main" val="1176093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35</a:t>
            </a:fld>
            <a:endParaRPr lang="en-US"/>
          </a:p>
        </p:txBody>
      </p:sp>
    </p:spTree>
    <p:extLst>
      <p:ext uri="{BB962C8B-B14F-4D97-AF65-F5344CB8AC3E}">
        <p14:creationId xmlns:p14="http://schemas.microsoft.com/office/powerpoint/2010/main" val="564652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person who believes that government and laws are not necessary.</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38</a:t>
            </a:fld>
            <a:endParaRPr lang="en-US"/>
          </a:p>
        </p:txBody>
      </p:sp>
    </p:spTree>
    <p:extLst>
      <p:ext uri="{BB962C8B-B14F-4D97-AF65-F5344CB8AC3E}">
        <p14:creationId xmlns:p14="http://schemas.microsoft.com/office/powerpoint/2010/main" val="230393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could be a man or a woman or a group of people- real identity unknown.</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39</a:t>
            </a:fld>
            <a:endParaRPr lang="en-US"/>
          </a:p>
        </p:txBody>
      </p:sp>
    </p:spTree>
    <p:extLst>
      <p:ext uri="{BB962C8B-B14F-4D97-AF65-F5344CB8AC3E}">
        <p14:creationId xmlns:p14="http://schemas.microsoft.com/office/powerpoint/2010/main" val="1654659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Decreases over time</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44</a:t>
            </a:fld>
            <a:endParaRPr lang="en-US"/>
          </a:p>
        </p:txBody>
      </p:sp>
    </p:spTree>
    <p:extLst>
      <p:ext uri="{BB962C8B-B14F-4D97-AF65-F5344CB8AC3E}">
        <p14:creationId xmlns:p14="http://schemas.microsoft.com/office/powerpoint/2010/main" val="179728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 </a:t>
            </a:r>
            <a:r>
              <a:rPr lang="en-US" dirty="0" err="1" smtClean="0"/>
              <a:t>btc</a:t>
            </a:r>
            <a:r>
              <a:rPr lang="en-US" dirty="0" smtClean="0"/>
              <a:t> per </a:t>
            </a:r>
            <a:r>
              <a:rPr lang="en-US" dirty="0" err="1" smtClean="0"/>
              <a:t>datablock</a:t>
            </a:r>
            <a:r>
              <a:rPr lang="en-US" dirty="0" smtClean="0"/>
              <a:t>.</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45</a:t>
            </a:fld>
            <a:endParaRPr lang="en-US"/>
          </a:p>
        </p:txBody>
      </p:sp>
    </p:spTree>
    <p:extLst>
      <p:ext uri="{BB962C8B-B14F-4D97-AF65-F5344CB8AC3E}">
        <p14:creationId xmlns:p14="http://schemas.microsoft.com/office/powerpoint/2010/main" val="131922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 </a:t>
            </a:r>
            <a:r>
              <a:rPr lang="en-US" dirty="0" err="1" smtClean="0"/>
              <a:t>btc</a:t>
            </a:r>
            <a:r>
              <a:rPr lang="en-US" dirty="0" smtClean="0"/>
              <a:t> per </a:t>
            </a:r>
            <a:r>
              <a:rPr lang="en-US" dirty="0" err="1" smtClean="0"/>
              <a:t>datablock</a:t>
            </a:r>
            <a:r>
              <a:rPr lang="en-US" dirty="0" smtClean="0"/>
              <a:t>.</a:t>
            </a:r>
          </a:p>
          <a:p>
            <a:r>
              <a:rPr lang="en-US" dirty="0" err="1" smtClean="0"/>
              <a:t>Quantam</a:t>
            </a:r>
            <a:r>
              <a:rPr lang="en-US" baseline="0" smtClean="0"/>
              <a:t> computers</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48</a:t>
            </a:fld>
            <a:endParaRPr lang="en-US"/>
          </a:p>
        </p:txBody>
      </p:sp>
    </p:spTree>
    <p:extLst>
      <p:ext uri="{BB962C8B-B14F-4D97-AF65-F5344CB8AC3E}">
        <p14:creationId xmlns:p14="http://schemas.microsoft.com/office/powerpoint/2010/main" val="1678792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Validity of each transaction</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53</a:t>
            </a:fld>
            <a:endParaRPr lang="en-US"/>
          </a:p>
        </p:txBody>
      </p:sp>
    </p:spTree>
    <p:extLst>
      <p:ext uri="{BB962C8B-B14F-4D97-AF65-F5344CB8AC3E}">
        <p14:creationId xmlns:p14="http://schemas.microsoft.com/office/powerpoint/2010/main" val="2434588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commission hence banks Hate</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57</a:t>
            </a:fld>
            <a:endParaRPr lang="en-US"/>
          </a:p>
        </p:txBody>
      </p:sp>
    </p:spTree>
    <p:extLst>
      <p:ext uri="{BB962C8B-B14F-4D97-AF65-F5344CB8AC3E}">
        <p14:creationId xmlns:p14="http://schemas.microsoft.com/office/powerpoint/2010/main" val="1973146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Royal Challengers Bangalore</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60</a:t>
            </a:fld>
            <a:endParaRPr lang="en-US"/>
          </a:p>
        </p:txBody>
      </p:sp>
    </p:spTree>
    <p:extLst>
      <p:ext uri="{BB962C8B-B14F-4D97-AF65-F5344CB8AC3E}">
        <p14:creationId xmlns:p14="http://schemas.microsoft.com/office/powerpoint/2010/main" val="3643617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Royal Challengers Bangalore</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61</a:t>
            </a:fld>
            <a:endParaRPr lang="en-US"/>
          </a:p>
        </p:txBody>
      </p:sp>
    </p:spTree>
    <p:extLst>
      <p:ext uri="{BB962C8B-B14F-4D97-AF65-F5344CB8AC3E}">
        <p14:creationId xmlns:p14="http://schemas.microsoft.com/office/powerpoint/2010/main" val="2893633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Jack of all trades</a:t>
            </a:r>
          </a:p>
        </p:txBody>
      </p:sp>
      <p:sp>
        <p:nvSpPr>
          <p:cNvPr id="4" name="Slide Number Placeholder 3"/>
          <p:cNvSpPr>
            <a:spLocks noGrp="1"/>
          </p:cNvSpPr>
          <p:nvPr>
            <p:ph type="sldNum" sz="quarter" idx="10"/>
          </p:nvPr>
        </p:nvSpPr>
        <p:spPr/>
        <p:txBody>
          <a:bodyPr/>
          <a:lstStyle/>
          <a:p>
            <a:fld id="{11985C01-8A75-4146-AA95-609AFBB8A317}" type="slidenum">
              <a:rPr lang="en-US" smtClean="0"/>
              <a:t>5</a:t>
            </a:fld>
            <a:endParaRPr lang="en-US"/>
          </a:p>
        </p:txBody>
      </p:sp>
    </p:spTree>
    <p:extLst>
      <p:ext uri="{BB962C8B-B14F-4D97-AF65-F5344CB8AC3E}">
        <p14:creationId xmlns:p14="http://schemas.microsoft.com/office/powerpoint/2010/main" val="58484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Royal Challengers Bangalore</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62</a:t>
            </a:fld>
            <a:endParaRPr lang="en-US"/>
          </a:p>
        </p:txBody>
      </p:sp>
    </p:spTree>
    <p:extLst>
      <p:ext uri="{BB962C8B-B14F-4D97-AF65-F5344CB8AC3E}">
        <p14:creationId xmlns:p14="http://schemas.microsoft.com/office/powerpoint/2010/main" val="2728875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Hippie type</a:t>
            </a:r>
          </a:p>
          <a:p>
            <a:r>
              <a:rPr lang="en-US" dirty="0" smtClean="0"/>
              <a:t>rent</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64</a:t>
            </a:fld>
            <a:endParaRPr lang="en-US"/>
          </a:p>
        </p:txBody>
      </p:sp>
    </p:spTree>
    <p:extLst>
      <p:ext uri="{BB962C8B-B14F-4D97-AF65-F5344CB8AC3E}">
        <p14:creationId xmlns:p14="http://schemas.microsoft.com/office/powerpoint/2010/main" val="80211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BTC=</a:t>
            </a:r>
            <a:r>
              <a:rPr lang="en-US" baseline="0" dirty="0" smtClean="0"/>
              <a:t> 1k $ = 60k.</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72</a:t>
            </a:fld>
            <a:endParaRPr lang="en-US"/>
          </a:p>
        </p:txBody>
      </p:sp>
    </p:spTree>
    <p:extLst>
      <p:ext uri="{BB962C8B-B14F-4D97-AF65-F5344CB8AC3E}">
        <p14:creationId xmlns:p14="http://schemas.microsoft.com/office/powerpoint/2010/main" val="3607413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of world BTC</a:t>
            </a:r>
          </a:p>
          <a:p>
            <a:r>
              <a:rPr lang="en-US" dirty="0" smtClean="0"/>
              <a:t>Something fishy-</a:t>
            </a:r>
            <a:r>
              <a:rPr lang="en-US" baseline="0" dirty="0" smtClean="0"/>
              <a:t> offline computers</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76</a:t>
            </a:fld>
            <a:endParaRPr lang="en-US"/>
          </a:p>
        </p:txBody>
      </p:sp>
    </p:spTree>
    <p:extLst>
      <p:ext uri="{BB962C8B-B14F-4D97-AF65-F5344CB8AC3E}">
        <p14:creationId xmlns:p14="http://schemas.microsoft.com/office/powerpoint/2010/main" val="3267885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should</a:t>
            </a:r>
            <a:r>
              <a:rPr lang="en-US" baseline="0" dirty="0" smtClean="0"/>
              <a:t> India do?</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77</a:t>
            </a:fld>
            <a:endParaRPr lang="en-US"/>
          </a:p>
        </p:txBody>
      </p:sp>
    </p:spTree>
    <p:extLst>
      <p:ext uri="{BB962C8B-B14F-4D97-AF65-F5344CB8AC3E}">
        <p14:creationId xmlns:p14="http://schemas.microsoft.com/office/powerpoint/2010/main" val="378091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barter system, difficult to determine the how much each of them should earn from the total production. But money's primary function ="measure of value". Makes it possible to determine the share of individual worker in the total production and pay him accordingly. Anyone who provides any of the four factors of production (land, </a:t>
            </a:r>
            <a:r>
              <a:rPr lang="en-US" dirty="0" err="1" smtClean="0"/>
              <a:t>labour</a:t>
            </a:r>
            <a:r>
              <a:rPr lang="en-US" dirty="0" smtClean="0"/>
              <a:t>, capital, entrepreneurship) =he will earn money (as rent, wage, interest or profit) = less chances of exploitation (compared to the Barter system, feudal times, </a:t>
            </a:r>
            <a:r>
              <a:rPr lang="en-US" dirty="0" err="1" smtClean="0"/>
              <a:t>Zamindari</a:t>
            </a:r>
            <a:r>
              <a:rPr lang="en-US" dirty="0" smtClean="0"/>
              <a:t> bonded </a:t>
            </a:r>
            <a:r>
              <a:rPr lang="en-US" dirty="0" err="1" smtClean="0"/>
              <a:t>labours</a:t>
            </a:r>
            <a:r>
              <a:rPr lang="en-US" dirty="0" smtClean="0"/>
              <a:t>.) Thus, money helps in distribution of income among various factors of </a:t>
            </a:r>
            <a:r>
              <a:rPr lang="en-US" dirty="0" err="1" smtClean="0"/>
              <a:t>productio</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12</a:t>
            </a:fld>
            <a:endParaRPr lang="en-US"/>
          </a:p>
        </p:txBody>
      </p:sp>
    </p:spTree>
    <p:extLst>
      <p:ext uri="{BB962C8B-B14F-4D97-AF65-F5344CB8AC3E}">
        <p14:creationId xmlns:p14="http://schemas.microsoft.com/office/powerpoint/2010/main" val="180942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Foreign trade=X</a:t>
            </a:r>
          </a:p>
          <a:p>
            <a:r>
              <a:rPr lang="en-US" dirty="0" smtClean="0"/>
              <a:t>Inflation</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17</a:t>
            </a:fld>
            <a:endParaRPr lang="en-US"/>
          </a:p>
        </p:txBody>
      </p:sp>
    </p:spTree>
    <p:extLst>
      <p:ext uri="{BB962C8B-B14F-4D97-AF65-F5344CB8AC3E}">
        <p14:creationId xmlns:p14="http://schemas.microsoft.com/office/powerpoint/2010/main" val="1353701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Foreign trade=X</a:t>
            </a:r>
          </a:p>
          <a:p>
            <a:r>
              <a:rPr lang="en-US" dirty="0" smtClean="0"/>
              <a:t>Inflation</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18</a:t>
            </a:fld>
            <a:endParaRPr lang="en-US"/>
          </a:p>
        </p:txBody>
      </p:sp>
    </p:spTree>
    <p:extLst>
      <p:ext uri="{BB962C8B-B14F-4D97-AF65-F5344CB8AC3E}">
        <p14:creationId xmlns:p14="http://schemas.microsoft.com/office/powerpoint/2010/main" val="1626095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21</a:t>
            </a:fld>
            <a:endParaRPr lang="en-US"/>
          </a:p>
        </p:txBody>
      </p:sp>
    </p:spTree>
    <p:extLst>
      <p:ext uri="{BB962C8B-B14F-4D97-AF65-F5344CB8AC3E}">
        <p14:creationId xmlns:p14="http://schemas.microsoft.com/office/powerpoint/2010/main" val="245206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Seeds, fertilizers=&gt;</a:t>
            </a:r>
            <a:r>
              <a:rPr lang="en-US" baseline="0" dirty="0" smtClean="0"/>
              <a:t> cannot demand onions.</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26</a:t>
            </a:fld>
            <a:endParaRPr lang="en-US"/>
          </a:p>
        </p:txBody>
      </p:sp>
    </p:spTree>
    <p:extLst>
      <p:ext uri="{BB962C8B-B14F-4D97-AF65-F5344CB8AC3E}">
        <p14:creationId xmlns:p14="http://schemas.microsoft.com/office/powerpoint/2010/main" val="1573176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other Digital currency, Crypto currency, virtual currency….X</a:t>
            </a:r>
          </a:p>
          <a:p>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27</a:t>
            </a:fld>
            <a:endParaRPr lang="en-US"/>
          </a:p>
        </p:txBody>
      </p:sp>
    </p:spTree>
    <p:extLst>
      <p:ext uri="{BB962C8B-B14F-4D97-AF65-F5344CB8AC3E}">
        <p14:creationId xmlns:p14="http://schemas.microsoft.com/office/powerpoint/2010/main" val="9121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if a bank rounds off interest rate of Rs.15.40 to Rs.15, then every savings account holder is paid 40 </a:t>
            </a:r>
            <a:r>
              <a:rPr lang="en-US" sz="1200" kern="1200" dirty="0" err="1" smtClean="0">
                <a:solidFill>
                  <a:schemeClr val="tx1"/>
                </a:solidFill>
                <a:effectLst/>
                <a:latin typeface="+mn-lt"/>
                <a:ea typeface="+mn-ea"/>
                <a:cs typeface="+mn-cs"/>
              </a:rPr>
              <a:t>paisaa</a:t>
            </a:r>
            <a:r>
              <a:rPr lang="en-US" sz="1200" kern="1200" dirty="0" smtClean="0">
                <a:solidFill>
                  <a:schemeClr val="tx1"/>
                </a:solidFill>
                <a:effectLst/>
                <a:latin typeface="+mn-lt"/>
                <a:ea typeface="+mn-ea"/>
                <a:cs typeface="+mn-cs"/>
              </a:rPr>
              <a:t> less. If bank had one lakh account holders, it could save could save Rs.40,000  by just rounding off, thus considerable loss to customers as a whole.</a:t>
            </a:r>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32</a:t>
            </a:fld>
            <a:endParaRPr lang="en-US"/>
          </a:p>
        </p:txBody>
      </p:sp>
    </p:spTree>
    <p:extLst>
      <p:ext uri="{BB962C8B-B14F-4D97-AF65-F5344CB8AC3E}">
        <p14:creationId xmlns:p14="http://schemas.microsoft.com/office/powerpoint/2010/main" val="1000541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B7C6D9B6-FBAE-4065-B253-21722ABF2ED5}"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7761975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227799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54208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3800613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437E13-7317-4DB4-9074-7E4C746CC85C}" type="datetimeFigureOut">
              <a:rPr lang="en-US" smtClean="0"/>
              <a:t>27-Feb-15</a:t>
            </a:fld>
            <a:endParaRPr lang="en-US"/>
          </a:p>
        </p:txBody>
      </p:sp>
      <p:sp>
        <p:nvSpPr>
          <p:cNvPr id="7" name="Slide Number Placeholder 6"/>
          <p:cNvSpPr>
            <a:spLocks noGrp="1"/>
          </p:cNvSpPr>
          <p:nvPr>
            <p:ph type="sldNum" sz="quarter" idx="12"/>
          </p:nvPr>
        </p:nvSpPr>
        <p:spPr/>
        <p:txBody>
          <a:bodyPr/>
          <a:lstStyle/>
          <a:p>
            <a:fld id="{B7C6D9B6-FBAE-4065-B253-21722ABF2ED5}"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Tree>
    <p:extLst>
      <p:ext uri="{BB962C8B-B14F-4D97-AF65-F5344CB8AC3E}">
        <p14:creationId xmlns:p14="http://schemas.microsoft.com/office/powerpoint/2010/main" val="73335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D437E13-7317-4DB4-9074-7E4C746CC85C}" type="datetimeFigureOut">
              <a:rPr lang="en-US" smtClean="0"/>
              <a:t>27-Feb-15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B7C6D9B6-FBAE-4065-B253-21722ABF2ED5}"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38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D437E13-7317-4DB4-9074-7E4C746CC85C}" type="datetimeFigureOut">
              <a:rPr lang="en-US" smtClean="0"/>
              <a:t>27-Feb-15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B7C6D9B6-FBAE-4065-B253-21722ABF2ED5}"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81376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D437E13-7317-4DB4-9074-7E4C746CC85C}" type="datetimeFigureOut">
              <a:rPr lang="en-US" smtClean="0"/>
              <a:t>27-Feb-15</a:t>
            </a:fld>
            <a:endParaRPr lang="en-US"/>
          </a:p>
        </p:txBody>
      </p:sp>
      <p:sp>
        <p:nvSpPr>
          <p:cNvPr id="5" name="Slide Number Placeholder 4"/>
          <p:cNvSpPr>
            <a:spLocks noGrp="1"/>
          </p:cNvSpPr>
          <p:nvPr>
            <p:ph type="sldNum" sz="quarter" idx="12"/>
          </p:nvPr>
        </p:nvSpPr>
        <p:spPr/>
        <p:txBody>
          <a:bodyPr/>
          <a:lstStyle/>
          <a:p>
            <a:fld id="{B7C6D9B6-FBAE-4065-B253-21722ABF2ED5}" type="slidenum">
              <a:rPr lang="en-US" smtClean="0"/>
              <a:t>‹#›</a:t>
            </a:fld>
            <a:endParaRPr lang="en-US"/>
          </a:p>
        </p:txBody>
      </p:sp>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8033520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437E13-7317-4DB4-9074-7E4C746CC85C}" type="datetimeFigureOut">
              <a:rPr lang="en-US" smtClean="0"/>
              <a:t>27-Feb-15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C6D9B6-FBAE-4065-B253-21722ABF2ED5}" type="slidenum">
              <a:rPr lang="en-US" smtClean="0"/>
              <a:t>‹#›</a:t>
            </a:fld>
            <a:endParaRPr lang="en-US"/>
          </a:p>
        </p:txBody>
      </p:sp>
    </p:spTree>
    <p:extLst>
      <p:ext uri="{BB962C8B-B14F-4D97-AF65-F5344CB8AC3E}">
        <p14:creationId xmlns:p14="http://schemas.microsoft.com/office/powerpoint/2010/main" val="12486020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C6D9B6-FBAE-4065-B253-21722ABF2ED5}" type="slidenum">
              <a:rPr lang="en-US" smtClean="0"/>
              <a:t>‹#›</a:t>
            </a:fld>
            <a:endParaRPr lang="en-US"/>
          </a:p>
        </p:txBody>
      </p:sp>
    </p:spTree>
    <p:extLst>
      <p:ext uri="{BB962C8B-B14F-4D97-AF65-F5344CB8AC3E}">
        <p14:creationId xmlns:p14="http://schemas.microsoft.com/office/powerpoint/2010/main" val="409499720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C6D9B6-FBAE-4065-B253-21722ABF2ED5}" type="slidenum">
              <a:rPr lang="en-US" smtClean="0"/>
              <a:t>‹#›</a:t>
            </a:fld>
            <a:endParaRPr lang="en-US"/>
          </a:p>
        </p:txBody>
      </p:sp>
    </p:spTree>
    <p:extLst>
      <p:ext uri="{BB962C8B-B14F-4D97-AF65-F5344CB8AC3E}">
        <p14:creationId xmlns:p14="http://schemas.microsoft.com/office/powerpoint/2010/main" val="11174884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46482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Tree>
    <p:extLst>
      <p:ext uri="{BB962C8B-B14F-4D97-AF65-F5344CB8AC3E}">
        <p14:creationId xmlns:p14="http://schemas.microsoft.com/office/powerpoint/2010/main" val="311233016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4" name="Picture 1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6200000">
            <a:off x="8719653" y="2505486"/>
            <a:ext cx="6068272" cy="876422"/>
          </a:xfrm>
          <a:prstGeom prst="rect">
            <a:avLst/>
          </a:prstGeom>
          <a:noFill/>
          <a:ln>
            <a:noFill/>
          </a:ln>
        </p:spPr>
      </p:pic>
    </p:spTree>
    <p:extLst>
      <p:ext uri="{BB962C8B-B14F-4D97-AF65-F5344CB8AC3E}">
        <p14:creationId xmlns:p14="http://schemas.microsoft.com/office/powerpoint/2010/main" val="70747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6200000">
            <a:off x="8082597" y="2330389"/>
            <a:ext cx="6068272" cy="876422"/>
          </a:xfrm>
          <a:prstGeom prst="rect">
            <a:avLst/>
          </a:prstGeom>
        </p:spPr>
      </p:pic>
      <p:sp>
        <p:nvSpPr>
          <p:cNvPr id="8" name="Title 1"/>
          <p:cNvSpPr>
            <a:spLocks noGrp="1"/>
          </p:cNvSpPr>
          <p:nvPr>
            <p:ph type="title"/>
          </p:nvPr>
        </p:nvSpPr>
        <p:spPr>
          <a:xfrm>
            <a:off x="838200" y="123031"/>
            <a:ext cx="10515600" cy="701675"/>
          </a:xfrm>
          <a:solidFill>
            <a:schemeClr val="accent3">
              <a:lumMod val="20000"/>
              <a:lumOff val="80000"/>
            </a:schemeClr>
          </a:solidFill>
          <a:ln w="19050">
            <a:solidFill>
              <a:schemeClr val="tx1">
                <a:lumMod val="50000"/>
                <a:lumOff val="50000"/>
              </a:schemeClr>
            </a:solidFill>
          </a:ln>
        </p:spPr>
        <p:style>
          <a:lnRef idx="1">
            <a:schemeClr val="accent4"/>
          </a:lnRef>
          <a:fillRef idx="2">
            <a:schemeClr val="accent4"/>
          </a:fillRef>
          <a:effectRef idx="1">
            <a:schemeClr val="accent4"/>
          </a:effectRef>
          <a:fontRef idx="none"/>
        </p:style>
        <p:txBody>
          <a:bodyPr/>
          <a:lstStyle>
            <a:lvl1pPr algn="ctr">
              <a:defRPr>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3009903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rgbClr val="FFFFEB"/>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rgbClr val="F4F9F1"/>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C6D9B6-FBAE-4065-B253-21722ABF2ED5}" type="slidenum">
              <a:rPr lang="en-US" smtClean="0"/>
              <a:t>‹#›</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
        <p:nvSpPr>
          <p:cNvPr id="10" name="Title 1"/>
          <p:cNvSpPr>
            <a:spLocks noGrp="1"/>
          </p:cNvSpPr>
          <p:nvPr>
            <p:ph type="title"/>
          </p:nvPr>
        </p:nvSpPr>
        <p:spPr>
          <a:xfrm>
            <a:off x="838200" y="138972"/>
            <a:ext cx="10515600" cy="701675"/>
          </a:xfrm>
          <a:solidFill>
            <a:schemeClr val="accent3">
              <a:lumMod val="20000"/>
              <a:lumOff val="80000"/>
            </a:schemeClr>
          </a:solidFill>
          <a:ln w="19050">
            <a:solidFill>
              <a:schemeClr val="tx1">
                <a:lumMod val="50000"/>
                <a:lumOff val="50000"/>
              </a:schemeClr>
            </a:solidFill>
          </a:ln>
        </p:spPr>
        <p:style>
          <a:lnRef idx="1">
            <a:schemeClr val="accent4"/>
          </a:lnRef>
          <a:fillRef idx="2">
            <a:schemeClr val="accent4"/>
          </a:fillRef>
          <a:effectRef idx="1">
            <a:schemeClr val="accent4"/>
          </a:effectRef>
          <a:fontRef idx="none"/>
        </p:style>
        <p:txBody>
          <a:bodyPr/>
          <a:lstStyle>
            <a:lvl1pPr algn="ctr">
              <a:defRPr>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cxnSp>
        <p:nvCxnSpPr>
          <p:cNvPr id="11" name="Straight Connector 10"/>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animBg="1">
        <p:tmplLst>
          <p:tmpl>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088496"/>
            <a:ext cx="5157787" cy="678921"/>
          </a:xfrm>
          <a:prstGeom prst="flowChartOffpageConnector">
            <a:avLst/>
          </a:prstGeom>
          <a:solidFill>
            <a:schemeClr val="accent6">
              <a:lumMod val="20000"/>
              <a:lumOff val="80000"/>
            </a:schemeClr>
          </a:solidFill>
        </p:spPr>
        <p:style>
          <a:lnRef idx="1">
            <a:schemeClr val="accent6"/>
          </a:lnRef>
          <a:fillRef idx="2">
            <a:schemeClr val="accent6"/>
          </a:fillRef>
          <a:effectRef idx="1">
            <a:schemeClr val="accent6"/>
          </a:effectRef>
          <a:fontRef idx="none"/>
        </p:style>
        <p:txBody>
          <a:bodyPr anchor="ctr"/>
          <a:lstStyle>
            <a:lvl1pPr marL="0" indent="0" algn="ctr">
              <a:buNone/>
              <a:defRPr sz="2800" b="1">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34104"/>
            <a:ext cx="5157787" cy="4255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437E13-7317-4DB4-9074-7E4C746CC85C}" type="datetimeFigureOut">
              <a:rPr lang="en-US" smtClean="0"/>
              <a:t>27-Feb-15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C6D9B6-FBAE-4065-B253-21722ABF2ED5}" type="slidenum">
              <a:rPr lang="en-US" smtClean="0"/>
              <a:t>‹#›</a:t>
            </a:fld>
            <a:endParaRPr lang="en-US"/>
          </a:p>
        </p:txBody>
      </p:sp>
      <p:sp>
        <p:nvSpPr>
          <p:cNvPr id="10" name="Title 1"/>
          <p:cNvSpPr>
            <a:spLocks noGrp="1"/>
          </p:cNvSpPr>
          <p:nvPr>
            <p:ph type="title"/>
          </p:nvPr>
        </p:nvSpPr>
        <p:spPr>
          <a:xfrm>
            <a:off x="838200" y="365125"/>
            <a:ext cx="10515600" cy="701675"/>
          </a:xfrm>
          <a:solidFill>
            <a:schemeClr val="accent3">
              <a:lumMod val="20000"/>
              <a:lumOff val="80000"/>
            </a:schemeClr>
          </a:solidFill>
          <a:ln w="19050">
            <a:solidFill>
              <a:schemeClr val="tx1">
                <a:lumMod val="50000"/>
                <a:lumOff val="50000"/>
              </a:schemeClr>
            </a:solidFill>
          </a:ln>
        </p:spPr>
        <p:style>
          <a:lnRef idx="1">
            <a:schemeClr val="accent4"/>
          </a:lnRef>
          <a:fillRef idx="2">
            <a:schemeClr val="accent4"/>
          </a:fillRef>
          <a:effectRef idx="1">
            <a:schemeClr val="accent4"/>
          </a:effectRef>
          <a:fontRef idx="none"/>
        </p:style>
        <p:txBody>
          <a:bodyPr/>
          <a:lstStyle>
            <a:lvl1pPr algn="ctr">
              <a:defRPr>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1" name="Text Placeholder 2"/>
          <p:cNvSpPr>
            <a:spLocks noGrp="1"/>
          </p:cNvSpPr>
          <p:nvPr>
            <p:ph type="body" idx="13"/>
          </p:nvPr>
        </p:nvSpPr>
        <p:spPr>
          <a:xfrm>
            <a:off x="6196013" y="1088496"/>
            <a:ext cx="5157787" cy="678921"/>
          </a:xfrm>
          <a:prstGeom prst="flowChartOffpageConnector">
            <a:avLst/>
          </a:prstGeom>
          <a:solidFill>
            <a:schemeClr val="accent1">
              <a:lumMod val="20000"/>
              <a:lumOff val="80000"/>
            </a:schemeClr>
          </a:solidFill>
        </p:spPr>
        <p:style>
          <a:lnRef idx="1">
            <a:schemeClr val="accent6"/>
          </a:lnRef>
          <a:fillRef idx="2">
            <a:schemeClr val="accent6"/>
          </a:fillRef>
          <a:effectRef idx="1">
            <a:schemeClr val="accent6"/>
          </a:effectRef>
          <a:fontRef idx="none"/>
        </p:style>
        <p:txBody>
          <a:bodyPr anchor="b"/>
          <a:lstStyle>
            <a:lvl1pPr marL="0" indent="0" algn="ctr">
              <a:buNone/>
              <a:defRPr sz="2800" b="1">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cxnSp>
        <p:nvCxnSpPr>
          <p:cNvPr id="5" name="Straight Connector 4"/>
          <p:cNvCxnSpPr>
            <a:stCxn id="10" idx="2"/>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7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D437E13-7317-4DB4-9074-7E4C746CC85C}" type="datetimeFigureOut">
              <a:rPr lang="en-US" smtClean="0"/>
              <a:t>27-Feb-15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C6D9B6-FBAE-4065-B253-21722ABF2ED5}" type="slidenum">
              <a:rPr lang="en-US" smtClean="0"/>
              <a:t>‹#›</a:t>
            </a:fld>
            <a:endParaRPr lang="en-US"/>
          </a:p>
        </p:txBody>
      </p:sp>
      <p:sp>
        <p:nvSpPr>
          <p:cNvPr id="6" name="Title 1"/>
          <p:cNvSpPr>
            <a:spLocks noGrp="1"/>
          </p:cNvSpPr>
          <p:nvPr>
            <p:ph type="title"/>
          </p:nvPr>
        </p:nvSpPr>
        <p:spPr>
          <a:xfrm>
            <a:off x="838200" y="365125"/>
            <a:ext cx="10515600" cy="701675"/>
          </a:xfrm>
          <a:solidFill>
            <a:schemeClr val="accent3">
              <a:lumMod val="20000"/>
              <a:lumOff val="80000"/>
            </a:schemeClr>
          </a:solidFill>
          <a:ln w="19050">
            <a:solidFill>
              <a:schemeClr val="tx1">
                <a:lumMod val="50000"/>
                <a:lumOff val="50000"/>
              </a:schemeClr>
            </a:solidFill>
          </a:ln>
        </p:spPr>
        <p:style>
          <a:lnRef idx="1">
            <a:schemeClr val="accent4"/>
          </a:lnRef>
          <a:fillRef idx="2">
            <a:schemeClr val="accent4"/>
          </a:fillRef>
          <a:effectRef idx="1">
            <a:schemeClr val="accent4"/>
          </a:effectRef>
          <a:fontRef idx="none"/>
        </p:style>
        <p:txBody>
          <a:bodyPr/>
          <a:lstStyle>
            <a:lvl1pPr algn="ctr">
              <a:defRPr>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575826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46187"/>
            <a:ext cx="5181600" cy="4930776"/>
          </a:xfrm>
          <a:solidFill>
            <a:schemeClr val="accent1">
              <a:lumMod val="20000"/>
              <a:lumOff val="80000"/>
            </a:schemeClr>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246187"/>
            <a:ext cx="5181600" cy="4930776"/>
          </a:xfrm>
          <a:solidFill>
            <a:schemeClr val="accent6">
              <a:lumMod val="20000"/>
              <a:lumOff val="80000"/>
            </a:schemeClr>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C6D9B6-FBAE-4065-B253-21722ABF2ED5}" type="slidenum">
              <a:rPr lang="en-US" smtClean="0"/>
              <a:t>‹#›</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
        <p:nvSpPr>
          <p:cNvPr id="9" name="Title 1"/>
          <p:cNvSpPr>
            <a:spLocks noGrp="1"/>
          </p:cNvSpPr>
          <p:nvPr>
            <p:ph type="title"/>
          </p:nvPr>
        </p:nvSpPr>
        <p:spPr>
          <a:xfrm>
            <a:off x="838200" y="365125"/>
            <a:ext cx="10515600" cy="701675"/>
          </a:xfrm>
          <a:solidFill>
            <a:schemeClr val="accent4">
              <a:lumMod val="20000"/>
              <a:lumOff val="80000"/>
            </a:schemeClr>
          </a:solidFill>
        </p:spPr>
        <p:style>
          <a:lnRef idx="1">
            <a:schemeClr val="accent4"/>
          </a:lnRef>
          <a:fillRef idx="2">
            <a:schemeClr val="accent4"/>
          </a:fillRef>
          <a:effectRef idx="1">
            <a:schemeClr val="accent4"/>
          </a:effectRef>
          <a:fontRef idx="none"/>
        </p:style>
        <p:txBody>
          <a:bodyPr/>
          <a:lstStyle/>
          <a:p>
            <a:r>
              <a:rPr lang="en-US" smtClean="0"/>
              <a:t>Click to edit Master title style</a:t>
            </a:r>
            <a:endParaRPr lang="en-US" dirty="0"/>
          </a:p>
        </p:txBody>
      </p:sp>
    </p:spTree>
    <p:extLst>
      <p:ext uri="{BB962C8B-B14F-4D97-AF65-F5344CB8AC3E}">
        <p14:creationId xmlns:p14="http://schemas.microsoft.com/office/powerpoint/2010/main" val="30668738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088496"/>
            <a:ext cx="5157787" cy="678921"/>
          </a:xfrm>
          <a:solidFill>
            <a:schemeClr val="accent6">
              <a:lumMod val="20000"/>
              <a:lumOff val="80000"/>
            </a:schemeClr>
          </a:solidFill>
        </p:spPr>
        <p:style>
          <a:lnRef idx="1">
            <a:schemeClr val="accent6"/>
          </a:lnRef>
          <a:fillRef idx="2">
            <a:schemeClr val="accent6"/>
          </a:fillRef>
          <a:effectRef idx="1">
            <a:schemeClr val="accent6"/>
          </a:effectRef>
          <a:fontRef idx="none"/>
        </p:style>
        <p:txBody>
          <a:bodyPr anchor="b"/>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34104"/>
            <a:ext cx="5157787" cy="4255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437E13-7317-4DB4-9074-7E4C746CC85C}" type="datetimeFigureOut">
              <a:rPr lang="en-US" smtClean="0"/>
              <a:t>27-Feb-15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C6D9B6-FBAE-4065-B253-21722ABF2ED5}" type="slidenum">
              <a:rPr lang="en-US" smtClean="0"/>
              <a:t>‹#›</a:t>
            </a:fld>
            <a:endParaRPr lang="en-US"/>
          </a:p>
        </p:txBody>
      </p:sp>
      <p:sp>
        <p:nvSpPr>
          <p:cNvPr id="10" name="Title 1"/>
          <p:cNvSpPr>
            <a:spLocks noGrp="1"/>
          </p:cNvSpPr>
          <p:nvPr>
            <p:ph type="title"/>
          </p:nvPr>
        </p:nvSpPr>
        <p:spPr>
          <a:xfrm>
            <a:off x="838200" y="365125"/>
            <a:ext cx="10515600" cy="701675"/>
          </a:xfrm>
          <a:solidFill>
            <a:schemeClr val="accent4">
              <a:lumMod val="20000"/>
              <a:lumOff val="80000"/>
            </a:schemeClr>
          </a:solidFill>
        </p:spPr>
        <p:style>
          <a:lnRef idx="1">
            <a:schemeClr val="accent4"/>
          </a:lnRef>
          <a:fillRef idx="2">
            <a:schemeClr val="accent4"/>
          </a:fillRef>
          <a:effectRef idx="1">
            <a:schemeClr val="accent4"/>
          </a:effectRef>
          <a:fontRef idx="none"/>
        </p:style>
        <p:txBody>
          <a:bodyPr/>
          <a:lstStyle/>
          <a:p>
            <a:r>
              <a:rPr lang="en-US" smtClean="0"/>
              <a:t>Click to edit Master title style</a:t>
            </a:r>
            <a:endParaRPr lang="en-US" dirty="0"/>
          </a:p>
        </p:txBody>
      </p:sp>
      <p:sp>
        <p:nvSpPr>
          <p:cNvPr id="11" name="Text Placeholder 2"/>
          <p:cNvSpPr>
            <a:spLocks noGrp="1"/>
          </p:cNvSpPr>
          <p:nvPr>
            <p:ph type="body" idx="13"/>
          </p:nvPr>
        </p:nvSpPr>
        <p:spPr>
          <a:xfrm>
            <a:off x="6196013" y="1088496"/>
            <a:ext cx="5157787" cy="678921"/>
          </a:xfrm>
          <a:solidFill>
            <a:schemeClr val="accent1">
              <a:lumMod val="20000"/>
              <a:lumOff val="80000"/>
            </a:schemeClr>
          </a:solidFill>
        </p:spPr>
        <p:style>
          <a:lnRef idx="1">
            <a:schemeClr val="accent6"/>
          </a:lnRef>
          <a:fillRef idx="2">
            <a:schemeClr val="accent6"/>
          </a:fillRef>
          <a:effectRef idx="1">
            <a:schemeClr val="accent6"/>
          </a:effectRef>
          <a:fontRef idx="none"/>
        </p:style>
        <p:txBody>
          <a:bodyPr anchor="b"/>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Tree>
    <p:extLst>
      <p:ext uri="{BB962C8B-B14F-4D97-AF65-F5344CB8AC3E}">
        <p14:creationId xmlns:p14="http://schemas.microsoft.com/office/powerpoint/2010/main" val="20844053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pic>
        <p:nvPicPr>
          <p:cNvPr id="2" name="Picture 1"/>
          <p:cNvPicPr>
            <a:picLocks noChangeAspect="1"/>
          </p:cNvPicPr>
          <p:nvPr/>
        </p:nvPicPr>
        <p:blipFill>
          <a:blip r:embed="rId2"/>
          <a:stretch>
            <a:fillRect/>
          </a:stretch>
        </p:blipFill>
        <p:spPr>
          <a:xfrm>
            <a:off x="4163933" y="5829344"/>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23838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Title 1"/>
          <p:cNvSpPr>
            <a:spLocks noGrp="1"/>
          </p:cNvSpPr>
          <p:nvPr>
            <p:ph type="title"/>
          </p:nvPr>
        </p:nvSpPr>
        <p:spPr>
          <a:xfrm>
            <a:off x="8259353" y="646331"/>
            <a:ext cx="3712513" cy="2090552"/>
          </a:xfrm>
          <a:prstGeom prst="flowChartDocumen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05940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1">
              <a:lumMod val="20000"/>
              <a:lumOff val="80000"/>
            </a:schemeClr>
          </a:solidFill>
          <a:ln w="28575"/>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513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6">
              <a:lumMod val="20000"/>
              <a:lumOff val="80000"/>
            </a:schemeClr>
          </a:solidFill>
          <a:ln w="28575">
            <a:solidFill>
              <a:schemeClr val="accent4">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25471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00487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1718733"/>
            <a:ext cx="3053918"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384A92"/>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384A92"/>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19266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37E13-7317-4DB4-9074-7E4C746CC85C}" type="datetimeFigureOut">
              <a:rPr lang="en-US" smtClean="0"/>
              <a:t>27-Feb-15</a:t>
            </a:fld>
            <a:endParaRPr lang="en-US"/>
          </a:p>
        </p:txBody>
      </p:sp>
      <p:sp>
        <p:nvSpPr>
          <p:cNvPr id="6" name="Slide Number Placeholder 5"/>
          <p:cNvSpPr>
            <a:spLocks noGrp="1"/>
          </p:cNvSpPr>
          <p:nvPr>
            <p:ph type="sldNum" sz="quarter" idx="12"/>
          </p:nvPr>
        </p:nvSpPr>
        <p:spPr/>
        <p:txBody>
          <a:bodyPr/>
          <a:lstStyle/>
          <a:p>
            <a:fld id="{B7C6D9B6-FBAE-4065-B253-21722ABF2ED5}"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13229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437E13-7317-4DB4-9074-7E4C746CC85C}" type="datetimeFigureOut">
              <a:rPr lang="en-US" smtClean="0"/>
              <a:t>27-Feb-15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6D9B6-FBAE-4065-B253-21722ABF2ED5}" type="slidenum">
              <a:rPr lang="en-US" smtClean="0"/>
              <a:t>‹#›</a:t>
            </a:fld>
            <a:endParaRPr lang="en-US"/>
          </a:p>
        </p:txBody>
      </p:sp>
    </p:spTree>
    <p:extLst>
      <p:ext uri="{BB962C8B-B14F-4D97-AF65-F5344CB8AC3E}">
        <p14:creationId xmlns:p14="http://schemas.microsoft.com/office/powerpoint/2010/main" val="95850810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8.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0.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8.jpg"/></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42.jpe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7.jpg"/><Relationship Id="rId5" Type="http://schemas.openxmlformats.org/officeDocument/2006/relationships/image" Target="../media/image38.jpg"/><Relationship Id="rId4" Type="http://schemas.openxmlformats.org/officeDocument/2006/relationships/image" Target="../media/image4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49.jpg"/></Relationships>
</file>

<file path=ppt/slides/_rels/slide6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49.jpg"/><Relationship Id="rId10" Type="http://schemas.openxmlformats.org/officeDocument/2006/relationships/image" Target="../media/image54.jpg"/><Relationship Id="rId4" Type="http://schemas.openxmlformats.org/officeDocument/2006/relationships/image" Target="../media/image51.png"/><Relationship Id="rId9" Type="http://schemas.openxmlformats.org/officeDocument/2006/relationships/image" Target="../media/image53.jpg"/></Relationships>
</file>

<file path=ppt/slides/_rels/slide6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48.jpg"/><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662"/>
            <a:ext cx="10515600" cy="2218795"/>
          </a:xfrm>
        </p:spPr>
        <p:txBody>
          <a:bodyPr/>
          <a:lstStyle/>
          <a:p>
            <a:r>
              <a:rPr lang="en-US" dirty="0" smtClean="0"/>
              <a:t>Bitcoin</a:t>
            </a:r>
            <a:endParaRPr lang="en-US" dirty="0"/>
          </a:p>
        </p:txBody>
      </p:sp>
      <p:sp>
        <p:nvSpPr>
          <p:cNvPr id="3" name="Subtitle 2"/>
          <p:cNvSpPr>
            <a:spLocks noGrp="1"/>
          </p:cNvSpPr>
          <p:nvPr>
            <p:ph type="body" idx="1"/>
          </p:nvPr>
        </p:nvSpPr>
        <p:spPr>
          <a:xfrm>
            <a:off x="838200" y="2340864"/>
            <a:ext cx="10515600" cy="3904235"/>
          </a:xfrm>
        </p:spPr>
        <p:txBody>
          <a:bodyPr>
            <a:normAutofit fontScale="85000" lnSpcReduction="20000"/>
          </a:bodyPr>
          <a:lstStyle/>
          <a:p>
            <a:r>
              <a:rPr lang="en-US" dirty="0" smtClean="0"/>
              <a:t>Evolution of Money</a:t>
            </a:r>
          </a:p>
          <a:p>
            <a:r>
              <a:rPr lang="en-US" dirty="0" smtClean="0"/>
              <a:t>Functions of Money</a:t>
            </a:r>
          </a:p>
          <a:p>
            <a:r>
              <a:rPr lang="en-US" dirty="0" smtClean="0"/>
              <a:t>Bitcoin system: features</a:t>
            </a:r>
          </a:p>
          <a:p>
            <a:r>
              <a:rPr lang="en-US" dirty="0"/>
              <a:t>Pros and Cons</a:t>
            </a:r>
          </a:p>
          <a:p>
            <a:r>
              <a:rPr lang="en-US" dirty="0" smtClean="0"/>
              <a:t>Money laundering, Crime</a:t>
            </a:r>
          </a:p>
          <a:p>
            <a:r>
              <a:rPr lang="en-US" dirty="0" err="1" smtClean="0"/>
              <a:t>Mt.Gox</a:t>
            </a:r>
            <a:r>
              <a:rPr lang="en-US" dirty="0" smtClean="0"/>
              <a:t> bankruptcy?</a:t>
            </a:r>
          </a:p>
          <a:p>
            <a:r>
              <a:rPr lang="en-US" dirty="0" err="1" smtClean="0"/>
              <a:t>Laxmicoin</a:t>
            </a:r>
            <a:r>
              <a:rPr lang="en-US" dirty="0" smtClean="0"/>
              <a:t>, RBI stand</a:t>
            </a:r>
            <a:endParaRPr lang="en-US" dirty="0"/>
          </a:p>
        </p:txBody>
      </p:sp>
      <p:sp>
        <p:nvSpPr>
          <p:cNvPr id="8" name="TextBox 7"/>
          <p:cNvSpPr txBox="1"/>
          <p:nvPr/>
        </p:nvSpPr>
        <p:spPr>
          <a:xfrm>
            <a:off x="5931408" y="2246972"/>
            <a:ext cx="4666488" cy="1077218"/>
          </a:xfrm>
          <a:prstGeom prst="homePlate">
            <a:avLst/>
          </a:prstGeom>
          <a:solidFill>
            <a:srgbClr val="C00000"/>
          </a:solidFill>
        </p:spPr>
        <p:style>
          <a:lnRef idx="3">
            <a:schemeClr val="lt1"/>
          </a:lnRef>
          <a:fillRef idx="1">
            <a:schemeClr val="accent2"/>
          </a:fillRef>
          <a:effectRef idx="1">
            <a:schemeClr val="accent2"/>
          </a:effectRef>
          <a:fontRef idx="minor">
            <a:schemeClr val="lt1"/>
          </a:fontRef>
        </p:style>
        <p:txBody>
          <a:bodyPr wrap="square" rtlCol="0" anchor="ctr">
            <a:spAutoFit/>
          </a:bodyPr>
          <a:lstStyle/>
          <a:p>
            <a:r>
              <a:rPr lang="en-US" sz="3200" dirty="0" smtClean="0">
                <a:latin typeface="Arial Black" panose="020B0A04020102020204" pitchFamily="34" charset="0"/>
              </a:rPr>
              <a:t>CSAT, RBI Grade “”B” </a:t>
            </a:r>
            <a:r>
              <a:rPr lang="en-US" sz="3200" dirty="0">
                <a:latin typeface="Arial Black" panose="020B0A04020102020204" pitchFamily="34" charset="0"/>
              </a:rPr>
              <a:t>IBPS, </a:t>
            </a:r>
            <a:r>
              <a:rPr lang="en-US" sz="3200" dirty="0" smtClean="0">
                <a:latin typeface="Arial Black" panose="020B0A04020102020204" pitchFamily="34" charset="0"/>
              </a:rPr>
              <a:t>SBI </a:t>
            </a:r>
            <a:endParaRPr lang="en-US" sz="3200" dirty="0">
              <a:latin typeface="Arial Black" panose="020B0A04020102020204" pitchFamily="34" charset="0"/>
            </a:endParaRPr>
          </a:p>
        </p:txBody>
      </p:sp>
      <p:cxnSp>
        <p:nvCxnSpPr>
          <p:cNvPr id="9" name="Straight Arrow Connector 8"/>
          <p:cNvCxnSpPr/>
          <p:nvPr/>
        </p:nvCxnSpPr>
        <p:spPr>
          <a:xfrm>
            <a:off x="6601968" y="3463964"/>
            <a:ext cx="36576" cy="2415628"/>
          </a:xfrm>
          <a:prstGeom prst="straightConnector1">
            <a:avLst/>
          </a:prstGeom>
          <a:ln w="76200">
            <a:solidFill>
              <a:srgbClr val="C0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2" name="TextBox 11"/>
          <p:cNvSpPr txBox="1"/>
          <p:nvPr/>
        </p:nvSpPr>
        <p:spPr>
          <a:xfrm>
            <a:off x="6970776" y="3463964"/>
            <a:ext cx="4666488" cy="2862322"/>
          </a:xfrm>
          <a:prstGeom prst="homePlate">
            <a:avLst>
              <a:gd name="adj" fmla="val 28596"/>
            </a:avLst>
          </a:prstGeom>
        </p:spPr>
        <p:style>
          <a:lnRef idx="3">
            <a:schemeClr val="lt1"/>
          </a:lnRef>
          <a:fillRef idx="1">
            <a:schemeClr val="accent5"/>
          </a:fillRef>
          <a:effectRef idx="1">
            <a:schemeClr val="accent5"/>
          </a:effectRef>
          <a:fontRef idx="minor">
            <a:schemeClr val="lt1"/>
          </a:fontRef>
        </p:style>
        <p:txBody>
          <a:bodyPr wrap="square" rtlCol="0" anchor="ctr">
            <a:spAutoFit/>
          </a:bodyPr>
          <a:lstStyle/>
          <a:p>
            <a:r>
              <a:rPr lang="en-US" sz="3600" dirty="0">
                <a:latin typeface="Arial Black" panose="020B0A04020102020204" pitchFamily="34" charset="0"/>
              </a:rPr>
              <a:t>[GS3] Money laundering</a:t>
            </a:r>
          </a:p>
          <a:p>
            <a:endParaRPr lang="en-US" sz="3600" dirty="0" smtClean="0">
              <a:latin typeface="Arial Black" panose="020B0A04020102020204" pitchFamily="34" charset="0"/>
            </a:endParaRPr>
          </a:p>
          <a:p>
            <a:r>
              <a:rPr lang="en-US" sz="3600" dirty="0" smtClean="0">
                <a:latin typeface="Arial Black" panose="020B0A04020102020204" pitchFamily="34" charset="0"/>
              </a:rPr>
              <a:t>Interview Stage</a:t>
            </a:r>
          </a:p>
          <a:p>
            <a:r>
              <a:rPr lang="en-US" sz="3600" dirty="0" smtClean="0">
                <a:latin typeface="Arial Black" panose="020B0A04020102020204" pitchFamily="34" charset="0"/>
              </a:rPr>
              <a:t>MCA/EC</a:t>
            </a:r>
          </a:p>
        </p:txBody>
      </p:sp>
    </p:spTree>
    <p:extLst>
      <p:ext uri="{BB962C8B-B14F-4D97-AF65-F5344CB8AC3E}">
        <p14:creationId xmlns:p14="http://schemas.microsoft.com/office/powerpoint/2010/main" val="237870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42950" indent="-742950">
              <a:buFont typeface="+mj-lt"/>
              <a:buAutoNum type="arabicPeriod"/>
            </a:pPr>
            <a:r>
              <a:rPr lang="en-US" dirty="0" smtClean="0">
                <a:solidFill>
                  <a:srgbClr val="FFC000"/>
                </a:solidFill>
              </a:rPr>
              <a:t>S</a:t>
            </a:r>
            <a:r>
              <a:rPr lang="en-US" dirty="0" smtClean="0"/>
              <a:t>tore of Value (Savings =&gt; Investment)</a:t>
            </a:r>
          </a:p>
          <a:p>
            <a:pPr marL="742950" indent="-742950">
              <a:buFont typeface="+mj-lt"/>
              <a:buAutoNum type="arabicPeriod"/>
            </a:pPr>
            <a:r>
              <a:rPr lang="en-US" dirty="0" smtClean="0">
                <a:solidFill>
                  <a:srgbClr val="FFC000"/>
                </a:solidFill>
              </a:rPr>
              <a:t>T</a:t>
            </a:r>
            <a:r>
              <a:rPr lang="en-US" dirty="0" smtClean="0"/>
              <a:t>ransfer of Value (Kashmir 2 Kanyakumari)</a:t>
            </a:r>
          </a:p>
          <a:p>
            <a:pPr marL="742950" indent="-742950">
              <a:buFont typeface="+mj-lt"/>
              <a:buAutoNum type="arabicPeriod"/>
            </a:pPr>
            <a:r>
              <a:rPr lang="en-US" dirty="0" smtClean="0">
                <a:solidFill>
                  <a:srgbClr val="FFC000"/>
                </a:solidFill>
              </a:rPr>
              <a:t>D</a:t>
            </a:r>
            <a:r>
              <a:rPr lang="en-US" dirty="0" smtClean="0"/>
              <a:t>eferred Payment (Time value of Money)</a:t>
            </a:r>
          </a:p>
          <a:p>
            <a:pPr marL="742950" indent="-742950">
              <a:buFont typeface="+mj-lt"/>
              <a:buAutoNum type="arabicPeriod"/>
            </a:pPr>
            <a:endParaRPr lang="en-US" dirty="0"/>
          </a:p>
        </p:txBody>
      </p:sp>
      <p:sp>
        <p:nvSpPr>
          <p:cNvPr id="3" name="Title 2"/>
          <p:cNvSpPr>
            <a:spLocks noGrp="1"/>
          </p:cNvSpPr>
          <p:nvPr>
            <p:ph type="title"/>
          </p:nvPr>
        </p:nvSpPr>
        <p:spPr/>
        <p:txBody>
          <a:bodyPr>
            <a:normAutofit fontScale="90000"/>
          </a:bodyPr>
          <a:lstStyle/>
          <a:p>
            <a:r>
              <a:rPr lang="en-US" dirty="0" smtClean="0"/>
              <a:t>Derivative Functions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072" y="3675888"/>
            <a:ext cx="3910706" cy="271576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553" y="3380938"/>
            <a:ext cx="2438400" cy="24384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372" y="4304765"/>
            <a:ext cx="2438400" cy="2438400"/>
          </a:xfrm>
          <a:prstGeom prst="rect">
            <a:avLst/>
          </a:prstGeom>
        </p:spPr>
      </p:pic>
    </p:spTree>
    <p:extLst>
      <p:ext uri="{BB962C8B-B14F-4D97-AF65-F5344CB8AC3E}">
        <p14:creationId xmlns:p14="http://schemas.microsoft.com/office/powerpoint/2010/main" val="32820620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58928050"/>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Functions of money?</a:t>
            </a:r>
            <a:endParaRPr lang="en-US" dirty="0"/>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21" y="4931005"/>
            <a:ext cx="1926995" cy="1926995"/>
          </a:xfrm>
          <a:prstGeom prst="rect">
            <a:avLst/>
          </a:prstGeom>
        </p:spPr>
      </p:pic>
    </p:spTree>
    <p:extLst>
      <p:ext uri="{BB962C8B-B14F-4D97-AF65-F5344CB8AC3E}">
        <p14:creationId xmlns:p14="http://schemas.microsoft.com/office/powerpoint/2010/main" val="523240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742950" indent="-742950">
              <a:buFont typeface="+mj-lt"/>
              <a:buAutoNum type="arabicPeriod"/>
            </a:pPr>
            <a:r>
              <a:rPr lang="en-US" dirty="0" smtClean="0"/>
              <a:t>Distribution of National income</a:t>
            </a:r>
          </a:p>
          <a:p>
            <a:pPr marL="0" indent="0">
              <a:buNone/>
            </a:pPr>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81750" y="1612900"/>
            <a:ext cx="4762500" cy="3971925"/>
          </a:xfrm>
        </p:spPr>
      </p:pic>
      <p:sp>
        <p:nvSpPr>
          <p:cNvPr id="3" name="Title 2"/>
          <p:cNvSpPr>
            <a:spLocks noGrp="1"/>
          </p:cNvSpPr>
          <p:nvPr>
            <p:ph type="title"/>
          </p:nvPr>
        </p:nvSpPr>
        <p:spPr/>
        <p:txBody>
          <a:bodyPr>
            <a:normAutofit fontScale="90000"/>
          </a:bodyPr>
          <a:lstStyle/>
          <a:p>
            <a:r>
              <a:rPr lang="en-US" dirty="0" smtClean="0"/>
              <a:t>Other benefits: </a:t>
            </a:r>
            <a:endParaRPr lang="en-US" dirty="0"/>
          </a:p>
        </p:txBody>
      </p:sp>
    </p:spTree>
    <p:extLst>
      <p:ext uri="{BB962C8B-B14F-4D97-AF65-F5344CB8AC3E}">
        <p14:creationId xmlns:p14="http://schemas.microsoft.com/office/powerpoint/2010/main" val="3136043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Social empowerment</a:t>
            </a:r>
            <a:endParaRPr lang="en-US" dirty="0"/>
          </a:p>
        </p:txBody>
      </p:sp>
      <p:graphicFrame>
        <p:nvGraphicFramePr>
          <p:cNvPr id="7" name="Content Placeholder 4"/>
          <p:cNvGraphicFramePr>
            <a:graphicFrameLocks noGrp="1"/>
          </p:cNvGraphicFramePr>
          <p:nvPr>
            <p:ph sz="half" idx="4294967295"/>
            <p:extLst>
              <p:ext uri="{D42A27DB-BD31-4B8C-83A1-F6EECF244321}">
                <p14:modId xmlns:p14="http://schemas.microsoft.com/office/powerpoint/2010/main" val="4019693866"/>
              </p:ext>
            </p:extLst>
          </p:nvPr>
        </p:nvGraphicFramePr>
        <p:xfrm>
          <a:off x="1385740" y="1086751"/>
          <a:ext cx="9081940" cy="4297680"/>
        </p:xfrm>
        <a:graphic>
          <a:graphicData uri="http://schemas.openxmlformats.org/drawingml/2006/table">
            <a:tbl>
              <a:tblPr firstRow="1" bandRow="1">
                <a:tableStyleId>{5C22544A-7EE6-4342-B048-85BDC9FD1C3A}</a:tableStyleId>
              </a:tblPr>
              <a:tblGrid>
                <a:gridCol w="4540970"/>
                <a:gridCol w="4540970"/>
              </a:tblGrid>
              <a:tr h="370840">
                <a:tc>
                  <a:txBody>
                    <a:bodyPr/>
                    <a:lstStyle/>
                    <a:p>
                      <a:pPr algn="ctr"/>
                      <a:r>
                        <a:rPr lang="en-US" sz="3600" dirty="0" smtClean="0">
                          <a:solidFill>
                            <a:schemeClr val="tx1"/>
                          </a:solidFill>
                          <a:latin typeface="Franklin Gothic Demi Cond" panose="020B0706030402020204" pitchFamily="34" charset="0"/>
                        </a:rPr>
                        <a:t>Factors of Production</a:t>
                      </a:r>
                      <a:endParaRPr lang="en-US" sz="3600" dirty="0">
                        <a:solidFill>
                          <a:schemeClr val="tx1"/>
                        </a:solidFill>
                        <a:latin typeface="Franklin Gothic Demi Cond" panose="020B0706030402020204" pitchFamily="34" charset="0"/>
                      </a:endParaRPr>
                    </a:p>
                  </a:txBody>
                  <a:tcPr anchor="ctr">
                    <a:solidFill>
                      <a:schemeClr val="accent2">
                        <a:lumMod val="20000"/>
                        <a:lumOff val="80000"/>
                      </a:schemeClr>
                    </a:solidFill>
                  </a:tcPr>
                </a:tc>
                <a:tc>
                  <a:txBody>
                    <a:bodyPr/>
                    <a:lstStyle/>
                    <a:p>
                      <a:pPr algn="ctr"/>
                      <a:r>
                        <a:rPr lang="en-US" sz="3600" dirty="0" smtClean="0">
                          <a:latin typeface="Franklin Gothic Demi Cond" panose="020B0706030402020204" pitchFamily="34" charset="0"/>
                        </a:rPr>
                        <a:t>Reward $$</a:t>
                      </a:r>
                      <a:endParaRPr lang="en-US" sz="3600" dirty="0">
                        <a:latin typeface="Franklin Gothic Demi Cond" panose="020B0706030402020204" pitchFamily="34" charset="0"/>
                      </a:endParaRPr>
                    </a:p>
                  </a:txBody>
                  <a:tcPr anchor="ctr"/>
                </a:tc>
              </a:tr>
              <a:tr h="370840">
                <a:tc>
                  <a:txBody>
                    <a:bodyPr/>
                    <a:lstStyle/>
                    <a:p>
                      <a:pPr algn="ctr"/>
                      <a:r>
                        <a:rPr lang="en-US" sz="3600" dirty="0" smtClean="0">
                          <a:solidFill>
                            <a:schemeClr val="tx1"/>
                          </a:solidFill>
                          <a:latin typeface="Franklin Gothic Demi Cond" panose="020B0706030402020204" pitchFamily="34" charset="0"/>
                        </a:rPr>
                        <a:t>Land (lease)</a:t>
                      </a:r>
                      <a:endParaRPr lang="en-US" sz="3600" dirty="0">
                        <a:solidFill>
                          <a:schemeClr val="tx1"/>
                        </a:solidFill>
                        <a:latin typeface="Franklin Gothic Demi Cond" panose="020B0706030402020204" pitchFamily="34" charset="0"/>
                      </a:endParaRPr>
                    </a:p>
                  </a:txBody>
                  <a:tcPr anchor="ctr">
                    <a:solidFill>
                      <a:schemeClr val="accent2">
                        <a:lumMod val="20000"/>
                        <a:lumOff val="80000"/>
                      </a:schemeClr>
                    </a:solidFill>
                  </a:tcPr>
                </a:tc>
                <a:tc>
                  <a:txBody>
                    <a:bodyPr/>
                    <a:lstStyle/>
                    <a:p>
                      <a:pPr algn="ctr"/>
                      <a:r>
                        <a:rPr lang="en-US" sz="3600" dirty="0" smtClean="0">
                          <a:latin typeface="Franklin Gothic Demi Cond" panose="020B0706030402020204" pitchFamily="34" charset="0"/>
                        </a:rPr>
                        <a:t>Rent</a:t>
                      </a:r>
                      <a:endParaRPr lang="en-US" sz="3600" dirty="0">
                        <a:latin typeface="Franklin Gothic Demi Cond" panose="020B0706030402020204" pitchFamily="34" charset="0"/>
                      </a:endParaRPr>
                    </a:p>
                  </a:txBody>
                  <a:tcPr anchor="ctr"/>
                </a:tc>
              </a:tr>
              <a:tr h="370840">
                <a:tc>
                  <a:txBody>
                    <a:bodyPr/>
                    <a:lstStyle/>
                    <a:p>
                      <a:pPr algn="ctr"/>
                      <a:r>
                        <a:rPr lang="en-US" sz="3600" dirty="0" smtClean="0">
                          <a:solidFill>
                            <a:schemeClr val="tx1"/>
                          </a:solidFill>
                          <a:latin typeface="Franklin Gothic Demi Cond" panose="020B0706030402020204" pitchFamily="34" charset="0"/>
                        </a:rPr>
                        <a:t>Labor</a:t>
                      </a:r>
                      <a:endParaRPr lang="en-US" sz="3600" dirty="0">
                        <a:solidFill>
                          <a:schemeClr val="tx1"/>
                        </a:solidFill>
                        <a:latin typeface="Franklin Gothic Demi Cond" panose="020B0706030402020204" pitchFamily="34" charset="0"/>
                      </a:endParaRPr>
                    </a:p>
                  </a:txBody>
                  <a:tcPr anchor="ctr">
                    <a:solidFill>
                      <a:schemeClr val="accent2">
                        <a:lumMod val="20000"/>
                        <a:lumOff val="80000"/>
                      </a:schemeClr>
                    </a:solidFill>
                  </a:tcPr>
                </a:tc>
                <a:tc>
                  <a:txBody>
                    <a:bodyPr/>
                    <a:lstStyle/>
                    <a:p>
                      <a:pPr algn="ctr"/>
                      <a:r>
                        <a:rPr lang="en-US" sz="3600" dirty="0" smtClean="0">
                          <a:latin typeface="Franklin Gothic Demi Cond" panose="020B0706030402020204" pitchFamily="34" charset="0"/>
                        </a:rPr>
                        <a:t>Wages</a:t>
                      </a:r>
                      <a:endParaRPr lang="en-US" sz="3600" dirty="0">
                        <a:latin typeface="Franklin Gothic Demi Cond" panose="020B0706030402020204" pitchFamily="34" charset="0"/>
                      </a:endParaRPr>
                    </a:p>
                  </a:txBody>
                  <a:tcPr anchor="ctr"/>
                </a:tc>
              </a:tr>
              <a:tr h="370840">
                <a:tc>
                  <a:txBody>
                    <a:bodyPr/>
                    <a:lstStyle/>
                    <a:p>
                      <a:pPr algn="ctr"/>
                      <a:r>
                        <a:rPr lang="en-US" sz="3600" dirty="0" smtClean="0">
                          <a:solidFill>
                            <a:schemeClr val="tx1"/>
                          </a:solidFill>
                          <a:latin typeface="Franklin Gothic Demi Cond" panose="020B0706030402020204" pitchFamily="34" charset="0"/>
                        </a:rPr>
                        <a:t>Capital</a:t>
                      </a:r>
                      <a:endParaRPr lang="en-US" sz="3600" dirty="0">
                        <a:solidFill>
                          <a:schemeClr val="tx1"/>
                        </a:solidFill>
                        <a:latin typeface="Franklin Gothic Demi Cond" panose="020B0706030402020204" pitchFamily="34" charset="0"/>
                      </a:endParaRPr>
                    </a:p>
                  </a:txBody>
                  <a:tcPr anchor="ctr">
                    <a:solidFill>
                      <a:schemeClr val="accent2">
                        <a:lumMod val="20000"/>
                        <a:lumOff val="80000"/>
                      </a:schemeClr>
                    </a:solidFill>
                  </a:tcPr>
                </a:tc>
                <a:tc>
                  <a:txBody>
                    <a:bodyPr/>
                    <a:lstStyle/>
                    <a:p>
                      <a:pPr algn="ctr"/>
                      <a:r>
                        <a:rPr lang="en-US" sz="3600" dirty="0" smtClean="0">
                          <a:latin typeface="Franklin Gothic Demi Cond" panose="020B0706030402020204" pitchFamily="34" charset="0"/>
                        </a:rPr>
                        <a:t>Interest</a:t>
                      </a:r>
                    </a:p>
                    <a:p>
                      <a:pPr algn="ctr"/>
                      <a:r>
                        <a:rPr lang="en-US" sz="3600" dirty="0" smtClean="0">
                          <a:latin typeface="Franklin Gothic Demi Cond" panose="020B0706030402020204" pitchFamily="34" charset="0"/>
                        </a:rPr>
                        <a:t>Dividend</a:t>
                      </a:r>
                      <a:endParaRPr lang="en-US" sz="3600" dirty="0">
                        <a:latin typeface="Franklin Gothic Demi Cond" panose="020B0706030402020204" pitchFamily="34" charset="0"/>
                      </a:endParaRPr>
                    </a:p>
                  </a:txBody>
                  <a:tcPr anchor="ctr"/>
                </a:tc>
              </a:tr>
              <a:tr h="370840">
                <a:tc>
                  <a:txBody>
                    <a:bodyPr/>
                    <a:lstStyle/>
                    <a:p>
                      <a:pPr algn="ctr"/>
                      <a:r>
                        <a:rPr lang="en-US" sz="3600" dirty="0" err="1" smtClean="0">
                          <a:solidFill>
                            <a:schemeClr val="tx1"/>
                          </a:solidFill>
                          <a:latin typeface="Franklin Gothic Demi Cond" panose="020B0706030402020204" pitchFamily="34" charset="0"/>
                        </a:rPr>
                        <a:t>Entrepren</a:t>
                      </a:r>
                      <a:r>
                        <a:rPr lang="en-US" sz="3600" dirty="0" smtClean="0">
                          <a:solidFill>
                            <a:schemeClr val="tx1"/>
                          </a:solidFill>
                          <a:latin typeface="Franklin Gothic Demi Cond" panose="020B0706030402020204" pitchFamily="34" charset="0"/>
                        </a:rPr>
                        <a:t>-</a:t>
                      </a:r>
                    </a:p>
                    <a:p>
                      <a:pPr algn="ctr"/>
                      <a:r>
                        <a:rPr lang="en-US" sz="3600" dirty="0" err="1" smtClean="0">
                          <a:solidFill>
                            <a:schemeClr val="tx1"/>
                          </a:solidFill>
                          <a:latin typeface="Franklin Gothic Demi Cond" panose="020B0706030402020204" pitchFamily="34" charset="0"/>
                        </a:rPr>
                        <a:t>eurship</a:t>
                      </a:r>
                      <a:endParaRPr lang="en-US" sz="3600" dirty="0">
                        <a:solidFill>
                          <a:schemeClr val="tx1"/>
                        </a:solidFill>
                        <a:latin typeface="Franklin Gothic Demi Cond" panose="020B0706030402020204" pitchFamily="34" charset="0"/>
                      </a:endParaRPr>
                    </a:p>
                  </a:txBody>
                  <a:tcPr anchor="ctr">
                    <a:solidFill>
                      <a:schemeClr val="accent2">
                        <a:lumMod val="20000"/>
                        <a:lumOff val="80000"/>
                      </a:schemeClr>
                    </a:solidFill>
                  </a:tcPr>
                </a:tc>
                <a:tc>
                  <a:txBody>
                    <a:bodyPr/>
                    <a:lstStyle/>
                    <a:p>
                      <a:pPr algn="ctr"/>
                      <a:r>
                        <a:rPr lang="en-US" sz="3600" dirty="0" smtClean="0">
                          <a:latin typeface="Franklin Gothic Demi Cond" panose="020B0706030402020204" pitchFamily="34" charset="0"/>
                        </a:rPr>
                        <a:t>Profit</a:t>
                      </a:r>
                      <a:endParaRPr lang="en-US" sz="3600" dirty="0">
                        <a:latin typeface="Franklin Gothic Demi Cond" panose="020B0706030402020204" pitchFamily="34" charset="0"/>
                      </a:endParaRPr>
                    </a:p>
                  </a:txBody>
                  <a:tcPr anchor="ctr"/>
                </a:tc>
              </a:tr>
            </a:tbl>
          </a:graphicData>
        </a:graphic>
      </p:graphicFrame>
      <p:sp>
        <p:nvSpPr>
          <p:cNvPr id="8" name="TextBox 7"/>
          <p:cNvSpPr txBox="1"/>
          <p:nvPr/>
        </p:nvSpPr>
        <p:spPr>
          <a:xfrm>
            <a:off x="2098664" y="5499368"/>
            <a:ext cx="7422408" cy="830997"/>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4800" dirty="0">
                <a:latin typeface="Franklin Gothic Demi Cond" panose="020B0706030402020204" pitchFamily="34" charset="0"/>
              </a:rPr>
              <a:t>NOT the root of evil (Greed)</a:t>
            </a:r>
          </a:p>
        </p:txBody>
      </p:sp>
    </p:spTree>
    <p:extLst>
      <p:ext uri="{BB962C8B-B14F-4D97-AF65-F5344CB8AC3E}">
        <p14:creationId xmlns:p14="http://schemas.microsoft.com/office/powerpoint/2010/main" val="386381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far</a:t>
            </a:r>
            <a:endParaRPr lang="en-US" dirty="0"/>
          </a:p>
        </p:txBody>
      </p:sp>
      <p:sp>
        <p:nvSpPr>
          <p:cNvPr id="4" name="Text Placeholder 3"/>
          <p:cNvSpPr>
            <a:spLocks noGrp="1"/>
          </p:cNvSpPr>
          <p:nvPr>
            <p:ph type="body" idx="1"/>
          </p:nvPr>
        </p:nvSpPr>
        <p:spPr/>
        <p:txBody>
          <a:bodyPr/>
          <a:lstStyle/>
          <a:p>
            <a:r>
              <a:rPr lang="en-US" dirty="0" smtClean="0"/>
              <a:t>Barter system: pros cons</a:t>
            </a:r>
          </a:p>
          <a:p>
            <a:r>
              <a:rPr lang="en-US" dirty="0" smtClean="0"/>
              <a:t>Functions of money</a:t>
            </a:r>
          </a:p>
        </p:txBody>
      </p:sp>
    </p:spTree>
    <p:extLst>
      <p:ext uri="{BB962C8B-B14F-4D97-AF65-F5344CB8AC3E}">
        <p14:creationId xmlns:p14="http://schemas.microsoft.com/office/powerpoint/2010/main" val="40302521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ritical-theory.com/wp-content/uploads/2013/08/evolution-of-ma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733047"/>
            <a:ext cx="3124953" cy="31249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Evolution of Money</a:t>
            </a:r>
            <a:endParaRPr lang="en-US" dirty="0"/>
          </a:p>
        </p:txBody>
      </p:sp>
    </p:spTree>
    <p:extLst>
      <p:ext uri="{BB962C8B-B14F-4D97-AF65-F5344CB8AC3E}">
        <p14:creationId xmlns:p14="http://schemas.microsoft.com/office/powerpoint/2010/main" val="14370641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Commodity to measure value</a:t>
            </a:r>
          </a:p>
          <a:p>
            <a:pPr lvl="0"/>
            <a:r>
              <a:rPr lang="en-US" dirty="0" smtClean="0"/>
              <a:t>USA: tobacco, Corn, iron nails, Bear pelts</a:t>
            </a:r>
          </a:p>
          <a:p>
            <a:pPr lvl="0"/>
            <a:r>
              <a:rPr lang="en-US" dirty="0" smtClean="0"/>
              <a:t>Aztec: cocoa beans</a:t>
            </a:r>
          </a:p>
          <a:p>
            <a:pPr lvl="0"/>
            <a:r>
              <a:rPr lang="en-US" dirty="0" smtClean="0"/>
              <a:t>India, Pacific: Cowries</a:t>
            </a:r>
          </a:p>
          <a:p>
            <a:pPr lvl="0"/>
            <a:r>
              <a:rPr lang="en-US" dirty="0" smtClean="0"/>
              <a:t>Fiji: Whale teeth</a:t>
            </a:r>
          </a:p>
          <a:p>
            <a:pPr lvl="0"/>
            <a:r>
              <a:rPr lang="en-US" dirty="0" smtClean="0"/>
              <a:t>WW2 </a:t>
            </a:r>
            <a:r>
              <a:rPr lang="en-US" dirty="0" err="1" smtClean="0"/>
              <a:t>PoW</a:t>
            </a:r>
            <a:r>
              <a:rPr lang="en-US" dirty="0" smtClean="0"/>
              <a:t>: cigarettes</a:t>
            </a:r>
          </a:p>
          <a:p>
            <a:pPr lvl="0"/>
            <a:endParaRPr lang="en-US" dirty="0"/>
          </a:p>
        </p:txBody>
      </p:sp>
      <p:sp>
        <p:nvSpPr>
          <p:cNvPr id="3" name="Title 2"/>
          <p:cNvSpPr>
            <a:spLocks noGrp="1"/>
          </p:cNvSpPr>
          <p:nvPr>
            <p:ph type="title"/>
          </p:nvPr>
        </p:nvSpPr>
        <p:spPr/>
        <p:txBody>
          <a:bodyPr>
            <a:normAutofit fontScale="90000"/>
          </a:bodyPr>
          <a:lstStyle/>
          <a:p>
            <a:r>
              <a:rPr lang="en-US" dirty="0" smtClean="0"/>
              <a:t>Commodity Money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576" y="3395177"/>
            <a:ext cx="3316224" cy="3050106"/>
          </a:xfrm>
          <a:prstGeom prst="rect">
            <a:avLst/>
          </a:prstGeom>
        </p:spPr>
      </p:pic>
    </p:spTree>
    <p:extLst>
      <p:ext uri="{BB962C8B-B14F-4D97-AF65-F5344CB8AC3E}">
        <p14:creationId xmlns:p14="http://schemas.microsoft.com/office/powerpoint/2010/main" val="3391906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sz="half" idx="1"/>
          </p:nvPr>
        </p:nvSpPr>
        <p:spPr/>
        <p:txBody>
          <a:bodyPr/>
          <a:lstStyle/>
          <a:p>
            <a:pPr marL="0" indent="0" algn="ctr">
              <a:buNone/>
            </a:pPr>
            <a:r>
              <a:rPr lang="en-US" dirty="0" smtClean="0">
                <a:solidFill>
                  <a:srgbClr val="92D050"/>
                </a:solidFill>
              </a:rPr>
              <a:t>Good</a:t>
            </a:r>
          </a:p>
          <a:p>
            <a:r>
              <a:rPr lang="en-US" dirty="0" smtClean="0"/>
              <a:t>Intrinsic value</a:t>
            </a:r>
          </a:p>
          <a:p>
            <a:pPr marL="0" indent="0">
              <a:buNone/>
            </a:pPr>
            <a:endParaRPr lang="en-US" dirty="0"/>
          </a:p>
        </p:txBody>
      </p:sp>
      <p:sp>
        <p:nvSpPr>
          <p:cNvPr id="2" name="Content Placeholder 1"/>
          <p:cNvSpPr>
            <a:spLocks noGrp="1"/>
          </p:cNvSpPr>
          <p:nvPr>
            <p:ph sz="half" idx="2"/>
          </p:nvPr>
        </p:nvSpPr>
        <p:spPr/>
        <p:txBody>
          <a:bodyPr/>
          <a:lstStyle/>
          <a:p>
            <a:endParaRPr lang="en-US"/>
          </a:p>
        </p:txBody>
      </p:sp>
      <p:sp>
        <p:nvSpPr>
          <p:cNvPr id="9" name="Title 8"/>
          <p:cNvSpPr>
            <a:spLocks noGrp="1"/>
          </p:cNvSpPr>
          <p:nvPr>
            <p:ph type="title"/>
          </p:nvPr>
        </p:nvSpPr>
        <p:spPr/>
        <p:txBody>
          <a:bodyPr>
            <a:normAutofit fontScale="90000"/>
          </a:bodyPr>
          <a:lstStyle/>
          <a:p>
            <a:r>
              <a:rPr lang="en-US" dirty="0"/>
              <a:t>Commodity </a:t>
            </a:r>
            <a:r>
              <a:rPr lang="en-US" dirty="0" smtClean="0"/>
              <a:t>Money: pros &amp; cons</a:t>
            </a:r>
            <a:endParaRPr lang="en-US" dirty="0"/>
          </a:p>
        </p:txBody>
      </p:sp>
      <p:pic>
        <p:nvPicPr>
          <p:cNvPr id="3" name="Picture 2"/>
          <p:cNvPicPr>
            <a:picLocks noChangeAspect="1"/>
          </p:cNvPicPr>
          <p:nvPr/>
        </p:nvPicPr>
        <p:blipFill>
          <a:blip r:embed="rId3"/>
          <a:stretch>
            <a:fillRect/>
          </a:stretch>
        </p:blipFill>
        <p:spPr>
          <a:xfrm>
            <a:off x="1184715" y="3307726"/>
            <a:ext cx="4488569" cy="2674852"/>
          </a:xfrm>
          <a:prstGeom prst="rect">
            <a:avLst/>
          </a:prstGeom>
        </p:spPr>
      </p:pic>
    </p:spTree>
    <p:extLst>
      <p:ext uri="{BB962C8B-B14F-4D97-AF65-F5344CB8AC3E}">
        <p14:creationId xmlns:p14="http://schemas.microsoft.com/office/powerpoint/2010/main" val="82113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a:p>
        </p:txBody>
      </p:sp>
      <p:sp>
        <p:nvSpPr>
          <p:cNvPr id="8" name="Text Placeholder 7"/>
          <p:cNvSpPr>
            <a:spLocks noGrp="1"/>
          </p:cNvSpPr>
          <p:nvPr>
            <p:ph sz="half" idx="2"/>
          </p:nvPr>
        </p:nvSpPr>
        <p:spPr/>
        <p:txBody>
          <a:bodyPr>
            <a:normAutofit lnSpcReduction="10000"/>
          </a:bodyPr>
          <a:lstStyle/>
          <a:p>
            <a:pPr marL="0" indent="0">
              <a:buNone/>
            </a:pPr>
            <a:r>
              <a:rPr lang="en-US" dirty="0" smtClean="0">
                <a:solidFill>
                  <a:srgbClr val="FF0000"/>
                </a:solidFill>
              </a:rPr>
              <a:t>Bad</a:t>
            </a:r>
          </a:p>
          <a:p>
            <a:pPr>
              <a:buClr>
                <a:srgbClr val="FF0000"/>
              </a:buClr>
              <a:buFont typeface="Franklin Gothic Demi" panose="020B0703020102020204" pitchFamily="34" charset="0"/>
              <a:buChar char="►"/>
            </a:pPr>
            <a:r>
              <a:rPr lang="en-US" dirty="0" smtClean="0"/>
              <a:t>Face Value not same throughout region</a:t>
            </a:r>
          </a:p>
          <a:p>
            <a:pPr>
              <a:buClr>
                <a:srgbClr val="FF0000"/>
              </a:buClr>
              <a:buFont typeface="Franklin Gothic Demi" panose="020B0703020102020204" pitchFamily="34" charset="0"/>
              <a:buChar char="►"/>
            </a:pPr>
            <a:r>
              <a:rPr lang="en-US" dirty="0" smtClean="0"/>
              <a:t>Face value not same for outsiders (Cocoa)</a:t>
            </a:r>
          </a:p>
          <a:p>
            <a:pPr>
              <a:buClr>
                <a:srgbClr val="FF0000"/>
              </a:buClr>
              <a:buFont typeface="Franklin Gothic Demi" panose="020B0703020102020204" pitchFamily="34" charset="0"/>
              <a:buChar char="►"/>
            </a:pPr>
            <a:r>
              <a:rPr lang="en-US" dirty="0"/>
              <a:t>Perishable- Hyper-Inflation</a:t>
            </a:r>
          </a:p>
          <a:p>
            <a:pPr>
              <a:buClr>
                <a:srgbClr val="FF0000"/>
              </a:buClr>
              <a:buFont typeface="Franklin Gothic Demi" panose="020B0703020102020204" pitchFamily="34" charset="0"/>
              <a:buChar char="►"/>
            </a:pPr>
            <a:r>
              <a:rPr lang="en-US" dirty="0" smtClean="0"/>
              <a:t>Bulky to Carry</a:t>
            </a:r>
          </a:p>
          <a:p>
            <a:pPr>
              <a:buClr>
                <a:srgbClr val="FF0000"/>
              </a:buClr>
              <a:buFont typeface="Franklin Gothic Demi" panose="020B0703020102020204" pitchFamily="34" charset="0"/>
              <a:buChar char="►"/>
            </a:pPr>
            <a:r>
              <a:rPr lang="en-US" dirty="0" smtClean="0"/>
              <a:t>Division of </a:t>
            </a:r>
            <a:r>
              <a:rPr lang="en-US" dirty="0" err="1" smtClean="0"/>
              <a:t>labour</a:t>
            </a:r>
            <a:r>
              <a:rPr lang="en-US" dirty="0" smtClean="0"/>
              <a:t>…..X</a:t>
            </a:r>
          </a:p>
          <a:p>
            <a:endParaRPr lang="en-US" dirty="0"/>
          </a:p>
        </p:txBody>
      </p:sp>
      <p:sp>
        <p:nvSpPr>
          <p:cNvPr id="9" name="Title 8"/>
          <p:cNvSpPr>
            <a:spLocks noGrp="1"/>
          </p:cNvSpPr>
          <p:nvPr>
            <p:ph type="title"/>
          </p:nvPr>
        </p:nvSpPr>
        <p:spPr/>
        <p:txBody>
          <a:bodyPr>
            <a:normAutofit fontScale="90000"/>
          </a:bodyPr>
          <a:lstStyle/>
          <a:p>
            <a:r>
              <a:rPr lang="en-US" dirty="0"/>
              <a:t>Commodity </a:t>
            </a:r>
            <a:r>
              <a:rPr lang="en-US" dirty="0" smtClean="0"/>
              <a:t>Money: pros &amp; cons</a:t>
            </a:r>
            <a:endParaRPr lang="en-US" dirty="0"/>
          </a:p>
        </p:txBody>
      </p:sp>
      <p:pic>
        <p:nvPicPr>
          <p:cNvPr id="3" name="Picture 2"/>
          <p:cNvPicPr>
            <a:picLocks noChangeAspect="1"/>
          </p:cNvPicPr>
          <p:nvPr/>
        </p:nvPicPr>
        <p:blipFill>
          <a:blip r:embed="rId3"/>
          <a:stretch>
            <a:fillRect/>
          </a:stretch>
        </p:blipFill>
        <p:spPr>
          <a:xfrm>
            <a:off x="1184715" y="3307726"/>
            <a:ext cx="4488569" cy="2674852"/>
          </a:xfrm>
          <a:prstGeom prst="rect">
            <a:avLst/>
          </a:prstGeom>
        </p:spPr>
      </p:pic>
    </p:spTree>
    <p:extLst>
      <p:ext uri="{BB962C8B-B14F-4D97-AF65-F5344CB8AC3E}">
        <p14:creationId xmlns:p14="http://schemas.microsoft.com/office/powerpoint/2010/main" val="3476897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7497367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Evolution of Money</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104" y="4343400"/>
            <a:ext cx="1850136" cy="1850136"/>
          </a:xfrm>
          <a:prstGeom prst="rect">
            <a:avLst/>
          </a:prstGeom>
        </p:spPr>
      </p:pic>
    </p:spTree>
    <p:extLst>
      <p:ext uri="{BB962C8B-B14F-4D97-AF65-F5344CB8AC3E}">
        <p14:creationId xmlns:p14="http://schemas.microsoft.com/office/powerpoint/2010/main" val="788729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Simplest</a:t>
            </a:r>
          </a:p>
          <a:p>
            <a:r>
              <a:rPr lang="en-US" dirty="0" smtClean="0"/>
              <a:t>Foreign Exchange regime…X</a:t>
            </a:r>
          </a:p>
          <a:p>
            <a:r>
              <a:rPr lang="en-US" dirty="0" smtClean="0"/>
              <a:t>Concentration of wealth….X</a:t>
            </a:r>
          </a:p>
          <a:p>
            <a:endParaRPr lang="en-US" dirty="0" smtClean="0"/>
          </a:p>
          <a:p>
            <a:endParaRPr lang="en-US" dirty="0"/>
          </a:p>
        </p:txBody>
      </p:sp>
      <p:sp>
        <p:nvSpPr>
          <p:cNvPr id="3" name="Title 2"/>
          <p:cNvSpPr>
            <a:spLocks noGrp="1"/>
          </p:cNvSpPr>
          <p:nvPr>
            <p:ph type="title"/>
          </p:nvPr>
        </p:nvSpPr>
        <p:spPr/>
        <p:txBody>
          <a:bodyPr>
            <a:normAutofit fontScale="90000"/>
          </a:bodyPr>
          <a:lstStyle/>
          <a:p>
            <a:r>
              <a:rPr lang="en-US" smtClean="0"/>
              <a:t>Barter system: Benefits</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5463" y="1121664"/>
            <a:ext cx="2524601" cy="179527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3397" y="3566160"/>
            <a:ext cx="2536667" cy="1691640"/>
          </a:xfrm>
          <a:prstGeom prst="rect">
            <a:avLst/>
          </a:prstGeom>
        </p:spPr>
      </p:pic>
    </p:spTree>
    <p:extLst>
      <p:ext uri="{BB962C8B-B14F-4D97-AF65-F5344CB8AC3E}">
        <p14:creationId xmlns:p14="http://schemas.microsoft.com/office/powerpoint/2010/main" val="11939536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Started as commodity money</a:t>
            </a:r>
          </a:p>
          <a:p>
            <a:r>
              <a:rPr lang="en-US" dirty="0" smtClean="0"/>
              <a:t>Traders &amp; Kings: uniformity, precision</a:t>
            </a:r>
          </a:p>
          <a:p>
            <a:r>
              <a:rPr lang="en-US" dirty="0" smtClean="0"/>
              <a:t>Gold: high value</a:t>
            </a:r>
          </a:p>
          <a:p>
            <a:r>
              <a:rPr lang="en-US" dirty="0" smtClean="0"/>
              <a:t>Silver:  moderate</a:t>
            </a:r>
          </a:p>
          <a:p>
            <a:r>
              <a:rPr lang="en-US" dirty="0" smtClean="0"/>
              <a:t>Copper/ Bronze: day to day purchases</a:t>
            </a:r>
          </a:p>
          <a:p>
            <a:endParaRPr lang="en-US" dirty="0"/>
          </a:p>
        </p:txBody>
      </p:sp>
      <p:sp>
        <p:nvSpPr>
          <p:cNvPr id="4" name="Title 3"/>
          <p:cNvSpPr>
            <a:spLocks noGrp="1"/>
          </p:cNvSpPr>
          <p:nvPr>
            <p:ph type="title"/>
          </p:nvPr>
        </p:nvSpPr>
        <p:spPr/>
        <p:txBody>
          <a:bodyPr>
            <a:normAutofit fontScale="90000"/>
          </a:bodyPr>
          <a:lstStyle/>
          <a:p>
            <a:r>
              <a:rPr lang="en-US" dirty="0" smtClean="0"/>
              <a:t>Metallic Money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8112" y="4727448"/>
            <a:ext cx="1877568" cy="1877568"/>
          </a:xfrm>
          <a:prstGeom prst="rect">
            <a:avLst/>
          </a:prstGeom>
        </p:spPr>
      </p:pic>
    </p:spTree>
    <p:extLst>
      <p:ext uri="{BB962C8B-B14F-4D97-AF65-F5344CB8AC3E}">
        <p14:creationId xmlns:p14="http://schemas.microsoft.com/office/powerpoint/2010/main" val="2352771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742950" indent="-742950">
              <a:buClr>
                <a:srgbClr val="92D050"/>
              </a:buClr>
              <a:buFont typeface="+mj-lt"/>
              <a:buAutoNum type="arabicPeriod"/>
            </a:pPr>
            <a:r>
              <a:rPr lang="en-US" dirty="0" smtClean="0"/>
              <a:t>Intrinsic value</a:t>
            </a:r>
          </a:p>
          <a:p>
            <a:pPr marL="742950" indent="-742950">
              <a:buClr>
                <a:srgbClr val="92D050"/>
              </a:buClr>
              <a:buFont typeface="+mj-lt"/>
              <a:buAutoNum type="arabicPeriod"/>
            </a:pPr>
            <a:r>
              <a:rPr lang="en-US" dirty="0" smtClean="0"/>
              <a:t>Non-perishable</a:t>
            </a:r>
          </a:p>
          <a:p>
            <a:pPr marL="742950" indent="-742950">
              <a:buClr>
                <a:srgbClr val="92D050"/>
              </a:buClr>
              <a:buFont typeface="+mj-lt"/>
              <a:buAutoNum type="arabicPeriod"/>
            </a:pPr>
            <a:r>
              <a:rPr lang="en-US" dirty="0" smtClean="0"/>
              <a:t>Divisible, Fungible, Melt-combine</a:t>
            </a:r>
          </a:p>
          <a:p>
            <a:pPr marL="742950" indent="-742950">
              <a:buClr>
                <a:srgbClr val="92D050"/>
              </a:buClr>
              <a:buFont typeface="+mj-lt"/>
              <a:buAutoNum type="arabicPeriod"/>
            </a:pPr>
            <a:r>
              <a:rPr lang="en-US" dirty="0" smtClean="0"/>
              <a:t>Even foreign trade possible. (without exchange rate)</a:t>
            </a:r>
          </a:p>
          <a:p>
            <a:pPr marL="742950" indent="-742950">
              <a:buClr>
                <a:srgbClr val="92D050"/>
              </a:buClr>
              <a:buFont typeface="+mj-lt"/>
              <a:buAutoNum type="arabicPeriod"/>
            </a:pPr>
            <a:r>
              <a:rPr lang="en-US" dirty="0" smtClean="0"/>
              <a:t>Production low, Prices stable</a:t>
            </a:r>
          </a:p>
          <a:p>
            <a:pPr marL="742950" indent="-742950">
              <a:buClr>
                <a:srgbClr val="92D050"/>
              </a:buClr>
              <a:buFont typeface="+mj-lt"/>
              <a:buAutoNum type="arabicPeriod"/>
            </a:pPr>
            <a:r>
              <a:rPr lang="en-US" dirty="0" smtClean="0"/>
              <a:t>Hyperinflation…X</a:t>
            </a:r>
            <a:endParaRPr lang="en-US" dirty="0"/>
          </a:p>
        </p:txBody>
      </p:sp>
      <p:sp>
        <p:nvSpPr>
          <p:cNvPr id="6" name="Title 5"/>
          <p:cNvSpPr>
            <a:spLocks noGrp="1"/>
          </p:cNvSpPr>
          <p:nvPr>
            <p:ph type="title"/>
          </p:nvPr>
        </p:nvSpPr>
        <p:spPr/>
        <p:txBody>
          <a:bodyPr>
            <a:normAutofit fontScale="90000"/>
          </a:bodyPr>
          <a:lstStyle/>
          <a:p>
            <a:r>
              <a:rPr lang="en-US" dirty="0" smtClean="0"/>
              <a:t>Metallic Money: Good</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704" y="4002024"/>
            <a:ext cx="2438400" cy="2438400"/>
          </a:xfrm>
          <a:prstGeom prst="rect">
            <a:avLst/>
          </a:prstGeom>
        </p:spPr>
      </p:pic>
    </p:spTree>
    <p:extLst>
      <p:ext uri="{BB962C8B-B14F-4D97-AF65-F5344CB8AC3E}">
        <p14:creationId xmlns:p14="http://schemas.microsoft.com/office/powerpoint/2010/main" val="30051821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marL="742950" indent="-742950">
              <a:buFont typeface="+mj-lt"/>
              <a:buAutoNum type="arabicPeriod"/>
            </a:pPr>
            <a:r>
              <a:rPr lang="en-US" dirty="0"/>
              <a:t>Gold coin (</a:t>
            </a:r>
            <a:r>
              <a:rPr lang="en-US" dirty="0" err="1"/>
              <a:t>Muhr</a:t>
            </a:r>
            <a:r>
              <a:rPr lang="en-US" dirty="0"/>
              <a:t>)</a:t>
            </a:r>
          </a:p>
          <a:p>
            <a:pPr marL="742950" indent="-742950">
              <a:buFont typeface="+mj-lt"/>
              <a:buAutoNum type="arabicPeriod"/>
            </a:pPr>
            <a:r>
              <a:rPr lang="en-US" dirty="0"/>
              <a:t>Silver (</a:t>
            </a:r>
            <a:r>
              <a:rPr lang="en-US" dirty="0" err="1"/>
              <a:t>Rupaiyaa</a:t>
            </a:r>
            <a:r>
              <a:rPr lang="en-US" dirty="0"/>
              <a:t>)</a:t>
            </a:r>
          </a:p>
          <a:p>
            <a:pPr marL="742950" indent="-742950">
              <a:buFont typeface="+mj-lt"/>
              <a:buAutoNum type="arabicPeriod"/>
            </a:pPr>
            <a:r>
              <a:rPr lang="en-US" dirty="0"/>
              <a:t>Copper (Dam, Paisa</a:t>
            </a:r>
            <a:r>
              <a:rPr lang="en-US" dirty="0" smtClean="0"/>
              <a:t>)</a:t>
            </a:r>
          </a:p>
        </p:txBody>
      </p:sp>
      <p:sp>
        <p:nvSpPr>
          <p:cNvPr id="5" name="Content Placeholder 4"/>
          <p:cNvSpPr>
            <a:spLocks noGrp="1"/>
          </p:cNvSpPr>
          <p:nvPr>
            <p:ph sz="half" idx="2"/>
          </p:nvPr>
        </p:nvSpPr>
        <p:spPr/>
        <p:txBody>
          <a:bodyPr/>
          <a:lstStyle/>
          <a:p>
            <a:pPr marL="0" indent="0">
              <a:buNone/>
            </a:pPr>
            <a:r>
              <a:rPr lang="en-US" dirty="0" err="1" smtClean="0"/>
              <a:t>Mansabdari</a:t>
            </a:r>
            <a:r>
              <a:rPr lang="en-US" dirty="0" smtClean="0"/>
              <a:t> Payment</a:t>
            </a:r>
          </a:p>
          <a:p>
            <a:pPr>
              <a:buFontTx/>
              <a:buChar char="-"/>
            </a:pPr>
            <a:r>
              <a:rPr lang="en-US" dirty="0" smtClean="0"/>
              <a:t>Gold 50</a:t>
            </a:r>
          </a:p>
          <a:p>
            <a:pPr>
              <a:buFontTx/>
              <a:buChar char="-"/>
            </a:pPr>
            <a:r>
              <a:rPr lang="en-US" dirty="0" smtClean="0"/>
              <a:t>Silver 25</a:t>
            </a:r>
          </a:p>
          <a:p>
            <a:pPr>
              <a:buFontTx/>
              <a:buChar char="-"/>
            </a:pPr>
            <a:r>
              <a:rPr lang="en-US" dirty="0" smtClean="0"/>
              <a:t>Copper 25</a:t>
            </a:r>
            <a:endParaRPr lang="en-US" dirty="0"/>
          </a:p>
        </p:txBody>
      </p:sp>
      <p:sp>
        <p:nvSpPr>
          <p:cNvPr id="3" name="Title 2"/>
          <p:cNvSpPr>
            <a:spLocks noGrp="1"/>
          </p:cNvSpPr>
          <p:nvPr>
            <p:ph type="title"/>
          </p:nvPr>
        </p:nvSpPr>
        <p:spPr/>
        <p:txBody>
          <a:bodyPr>
            <a:normAutofit fontScale="90000"/>
          </a:bodyPr>
          <a:lstStyle/>
          <a:p>
            <a:r>
              <a:rPr lang="en-US" dirty="0" smtClean="0"/>
              <a:t>Metallic Money: problems?</a:t>
            </a:r>
            <a:endParaRPr lang="en-US" dirty="0"/>
          </a:p>
        </p:txBody>
      </p:sp>
      <p:pic>
        <p:nvPicPr>
          <p:cNvPr id="6" name="Picture 2" descr="http://www.bubblews.com/assets/images/news/1739886046_13820748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4570"/>
            <a:ext cx="3057144" cy="2323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3763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Copper “Dam”: Debasement</a:t>
            </a:r>
            <a:endParaRPr lang="en-US" dirty="0"/>
          </a:p>
        </p:txBody>
      </p:sp>
      <p:pic>
        <p:nvPicPr>
          <p:cNvPr id="2050" name="Picture 2" descr="http://www.bubblews.com/assets/images/news/1739886046_13820748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84161"/>
            <a:ext cx="3057144" cy="23234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4.bp.blogspot.com/-0Y-5AkG4F7E/UWpBwOgzykI/AAAAAAAAAEk/pCVkmFC98E0/s1600/Aurangzeb.jpg"/>
          <p:cNvPicPr>
            <a:picLocks noChangeAspect="1" noChangeArrowheads="1"/>
          </p:cNvPicPr>
          <p:nvPr/>
        </p:nvPicPr>
        <p:blipFill rotWithShape="1">
          <a:blip r:embed="rId3">
            <a:extLst>
              <a:ext uri="{28A0092B-C50C-407E-A947-70E740481C1C}">
                <a14:useLocalDpi xmlns:a14="http://schemas.microsoft.com/office/drawing/2010/main" val="0"/>
              </a:ext>
            </a:extLst>
          </a:blip>
          <a:srcRect t="1461" b="15687"/>
          <a:stretch/>
        </p:blipFill>
        <p:spPr bwMode="auto">
          <a:xfrm>
            <a:off x="8153400" y="1284161"/>
            <a:ext cx="2048256" cy="22768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38200" y="3607591"/>
            <a:ext cx="3048264" cy="1524132"/>
          </a:xfrm>
          <a:prstGeom prst="rect">
            <a:avLst/>
          </a:prstGeom>
        </p:spPr>
      </p:pic>
      <p:pic>
        <p:nvPicPr>
          <p:cNvPr id="6" name="Picture 5"/>
          <p:cNvPicPr>
            <a:picLocks noChangeAspect="1"/>
          </p:cNvPicPr>
          <p:nvPr/>
        </p:nvPicPr>
        <p:blipFill>
          <a:blip r:embed="rId5"/>
          <a:stretch>
            <a:fillRect/>
          </a:stretch>
        </p:blipFill>
        <p:spPr>
          <a:xfrm>
            <a:off x="8182506" y="3561017"/>
            <a:ext cx="1990043" cy="1115568"/>
          </a:xfrm>
          <a:prstGeom prst="rect">
            <a:avLst/>
          </a:prstGeom>
        </p:spPr>
      </p:pic>
      <p:sp>
        <p:nvSpPr>
          <p:cNvPr id="9" name="TextBox 8"/>
          <p:cNvSpPr txBox="1"/>
          <p:nvPr/>
        </p:nvSpPr>
        <p:spPr>
          <a:xfrm>
            <a:off x="524388" y="5131723"/>
            <a:ext cx="367588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20 gm</a:t>
            </a:r>
            <a:endParaRPr lang="en-US" sz="3600" dirty="0">
              <a:latin typeface="Arial Black" panose="020B0A04020102020204" pitchFamily="34" charset="0"/>
            </a:endParaRPr>
          </a:p>
        </p:txBody>
      </p:sp>
      <p:sp>
        <p:nvSpPr>
          <p:cNvPr id="10" name="TextBox 9"/>
          <p:cNvSpPr txBox="1"/>
          <p:nvPr/>
        </p:nvSpPr>
        <p:spPr>
          <a:xfrm>
            <a:off x="7339583" y="5106230"/>
            <a:ext cx="367588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13 gm</a:t>
            </a:r>
            <a:endParaRPr lang="en-US" sz="3600" dirty="0">
              <a:latin typeface="Arial Black" panose="020B0A04020102020204" pitchFamily="34" charset="0"/>
            </a:endParaRPr>
          </a:p>
        </p:txBody>
      </p:sp>
      <p:sp>
        <p:nvSpPr>
          <p:cNvPr id="11" name="TextBox 10"/>
          <p:cNvSpPr txBox="1"/>
          <p:nvPr/>
        </p:nvSpPr>
        <p:spPr>
          <a:xfrm>
            <a:off x="4258056" y="1799545"/>
            <a:ext cx="3675888" cy="138499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marL="514350" indent="-514350">
              <a:buFont typeface="+mj-lt"/>
              <a:buAutoNum type="arabicPeriod"/>
            </a:pPr>
            <a:r>
              <a:rPr lang="en-US" sz="2800" dirty="0" smtClean="0">
                <a:latin typeface="Arial Black" panose="020B0A04020102020204" pitchFamily="34" charset="0"/>
              </a:rPr>
              <a:t>Barter system</a:t>
            </a:r>
          </a:p>
          <a:p>
            <a:pPr marL="514350" indent="-514350">
              <a:buFont typeface="+mj-lt"/>
              <a:buAutoNum type="arabicPeriod"/>
            </a:pPr>
            <a:r>
              <a:rPr lang="en-US" sz="2800" dirty="0" smtClean="0">
                <a:latin typeface="Arial Black" panose="020B0A04020102020204" pitchFamily="34" charset="0"/>
              </a:rPr>
              <a:t>Tax collection</a:t>
            </a:r>
          </a:p>
          <a:p>
            <a:pPr marL="514350" indent="-514350">
              <a:buFont typeface="+mj-lt"/>
              <a:buAutoNum type="arabicPeriod"/>
            </a:pPr>
            <a:r>
              <a:rPr lang="en-US" sz="2800" dirty="0" smtClean="0">
                <a:latin typeface="Arial Black" panose="020B0A04020102020204" pitchFamily="34" charset="0"/>
              </a:rPr>
              <a:t>East India</a:t>
            </a:r>
            <a:endParaRPr lang="en-US" sz="2800" dirty="0">
              <a:latin typeface="Arial Black" panose="020B0A04020102020204" pitchFamily="34" charset="0"/>
            </a:endParaRPr>
          </a:p>
        </p:txBody>
      </p:sp>
    </p:spTree>
    <p:extLst>
      <p:ext uri="{BB962C8B-B14F-4D97-AF65-F5344CB8AC3E}">
        <p14:creationId xmlns:p14="http://schemas.microsoft.com/office/powerpoint/2010/main" val="782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Bulky to carry</a:t>
            </a:r>
          </a:p>
          <a:p>
            <a:r>
              <a:rPr lang="en-US" dirty="0" smtClean="0"/>
              <a:t>Ship sinks, Wealth lost</a:t>
            </a:r>
          </a:p>
          <a:p>
            <a:r>
              <a:rPr lang="en-US" dirty="0" smtClean="0"/>
              <a:t>Smuggling for intrinsic value =&gt; Debasement</a:t>
            </a:r>
          </a:p>
          <a:p>
            <a:r>
              <a:rPr lang="en-US" dirty="0"/>
              <a:t>bad money drives out good</a:t>
            </a:r>
            <a:r>
              <a:rPr lang="en-US" dirty="0" smtClean="0"/>
              <a:t>. (Grisham’s law)</a:t>
            </a:r>
          </a:p>
          <a:p>
            <a:endParaRPr lang="en-US" dirty="0"/>
          </a:p>
        </p:txBody>
      </p:sp>
      <p:sp>
        <p:nvSpPr>
          <p:cNvPr id="3" name="Title 2"/>
          <p:cNvSpPr>
            <a:spLocks noGrp="1"/>
          </p:cNvSpPr>
          <p:nvPr>
            <p:ph type="title"/>
          </p:nvPr>
        </p:nvSpPr>
        <p:spPr/>
        <p:txBody>
          <a:bodyPr>
            <a:normAutofit fontScale="90000"/>
          </a:bodyPr>
          <a:lstStyle/>
          <a:p>
            <a:r>
              <a:rPr lang="en-US" dirty="0" smtClean="0"/>
              <a:t>Metallic Money: Bad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704" y="4002024"/>
            <a:ext cx="2438400" cy="2438400"/>
          </a:xfrm>
          <a:prstGeom prst="rect">
            <a:avLst/>
          </a:prstGeom>
        </p:spPr>
      </p:pic>
    </p:spTree>
    <p:extLst>
      <p:ext uri="{BB962C8B-B14F-4D97-AF65-F5344CB8AC3E}">
        <p14:creationId xmlns:p14="http://schemas.microsoft.com/office/powerpoint/2010/main" val="39287679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Evolution of Money</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216" y="4852416"/>
            <a:ext cx="2438400" cy="2438400"/>
          </a:xfrm>
          <a:prstGeom prst="rect">
            <a:avLst/>
          </a:prstGeom>
        </p:spPr>
      </p:pic>
    </p:spTree>
    <p:extLst>
      <p:ext uri="{BB962C8B-B14F-4D97-AF65-F5344CB8AC3E}">
        <p14:creationId xmlns:p14="http://schemas.microsoft.com/office/powerpoint/2010/main" val="22230917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“Fiat” </a:t>
            </a:r>
            <a:r>
              <a:rPr lang="en-US" dirty="0" smtClean="0"/>
              <a:t>= legally </a:t>
            </a:r>
            <a:r>
              <a:rPr lang="en-US" dirty="0"/>
              <a:t>binding command.</a:t>
            </a:r>
          </a:p>
          <a:p>
            <a:pPr lvl="0"/>
            <a:r>
              <a:rPr lang="en-US" dirty="0"/>
              <a:t>Fiat </a:t>
            </a:r>
            <a:r>
              <a:rPr lang="en-US" dirty="0" smtClean="0"/>
              <a:t>Money= by </a:t>
            </a:r>
            <a:r>
              <a:rPr lang="en-US" dirty="0"/>
              <a:t>the command of the government. </a:t>
            </a:r>
          </a:p>
          <a:p>
            <a:pPr lvl="0"/>
            <a:r>
              <a:rPr lang="en-US" dirty="0" smtClean="0"/>
              <a:t>US </a:t>
            </a:r>
            <a:r>
              <a:rPr lang="en-US" dirty="0"/>
              <a:t>dollar, Indian Rupee, Euro, Yen, </a:t>
            </a:r>
            <a:r>
              <a:rPr lang="en-US" dirty="0" smtClean="0"/>
              <a:t>Yuan</a:t>
            </a:r>
            <a:endParaRPr lang="en-US" dirty="0"/>
          </a:p>
          <a:p>
            <a:r>
              <a:rPr lang="en-US" dirty="0"/>
              <a:t>Legally recognized to settle all debts </a:t>
            </a:r>
            <a:r>
              <a:rPr lang="en-US" dirty="0" smtClean="0"/>
              <a:t>&amp; payments within </a:t>
            </a:r>
            <a:r>
              <a:rPr lang="en-US" dirty="0"/>
              <a:t>territorial </a:t>
            </a:r>
            <a:r>
              <a:rPr lang="en-US" dirty="0" smtClean="0"/>
              <a:t>jurisdiction.</a:t>
            </a:r>
            <a:endParaRPr lang="en-US" dirty="0"/>
          </a:p>
        </p:txBody>
      </p:sp>
      <p:sp>
        <p:nvSpPr>
          <p:cNvPr id="3" name="Title 2"/>
          <p:cNvSpPr>
            <a:spLocks noGrp="1"/>
          </p:cNvSpPr>
          <p:nvPr>
            <p:ph type="title"/>
          </p:nvPr>
        </p:nvSpPr>
        <p:spPr/>
        <p:txBody>
          <a:bodyPr>
            <a:normAutofit fontScale="90000"/>
          </a:bodyPr>
          <a:lstStyle/>
          <a:p>
            <a:r>
              <a:rPr lang="en-US" dirty="0" smtClean="0"/>
              <a:t>What is Fiat Money?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16" y="4852416"/>
            <a:ext cx="2438400" cy="2438400"/>
          </a:xfrm>
          <a:prstGeom prst="rect">
            <a:avLst/>
          </a:prstGeom>
        </p:spPr>
      </p:pic>
    </p:spTree>
    <p:extLst>
      <p:ext uri="{BB962C8B-B14F-4D97-AF65-F5344CB8AC3E}">
        <p14:creationId xmlns:p14="http://schemas.microsoft.com/office/powerpoint/2010/main" val="2985574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42950" indent="-742950">
              <a:buFont typeface="+mj-lt"/>
              <a:buAutoNum type="arabicPeriod"/>
            </a:pPr>
            <a:r>
              <a:rPr lang="en-US" dirty="0" smtClean="0"/>
              <a:t>Legal backing….X</a:t>
            </a:r>
          </a:p>
          <a:p>
            <a:pPr marL="742950" indent="-742950">
              <a:buFont typeface="+mj-lt"/>
              <a:buAutoNum type="arabicPeriod"/>
            </a:pPr>
            <a:r>
              <a:rPr lang="en-US" dirty="0" err="1" smtClean="0"/>
              <a:t>Kirana</a:t>
            </a:r>
            <a:r>
              <a:rPr lang="en-US" dirty="0" smtClean="0"/>
              <a:t> </a:t>
            </a:r>
            <a:r>
              <a:rPr lang="en-US" dirty="0" err="1" smtClean="0"/>
              <a:t>walla</a:t>
            </a:r>
            <a:r>
              <a:rPr lang="en-US" dirty="0" smtClean="0"/>
              <a:t> plastic coins &amp; coupons</a:t>
            </a:r>
          </a:p>
          <a:p>
            <a:pPr marL="742950" indent="-742950">
              <a:buFont typeface="+mj-lt"/>
              <a:buAutoNum type="arabicPeriod"/>
            </a:pPr>
            <a:r>
              <a:rPr lang="en-US" dirty="0" smtClean="0"/>
              <a:t>Fake currency with film star photos</a:t>
            </a:r>
          </a:p>
          <a:p>
            <a:pPr marL="742950" indent="-742950">
              <a:buFont typeface="+mj-lt"/>
              <a:buAutoNum type="arabicPeriod"/>
            </a:pPr>
            <a:r>
              <a:rPr lang="en-US" dirty="0" smtClean="0"/>
              <a:t>Shares, Bonds, Debentures, G-Sec, T-bill</a:t>
            </a:r>
          </a:p>
          <a:p>
            <a:pPr marL="742950" indent="-742950">
              <a:buFont typeface="+mj-lt"/>
              <a:buAutoNum type="arabicPeriod"/>
            </a:pPr>
            <a:r>
              <a:rPr lang="en-US" dirty="0" smtClean="0"/>
              <a:t>DD, </a:t>
            </a:r>
            <a:r>
              <a:rPr lang="en-US" dirty="0" err="1" smtClean="0"/>
              <a:t>Cheques</a:t>
            </a:r>
            <a:r>
              <a:rPr lang="en-US" dirty="0" smtClean="0"/>
              <a:t>, Credit Card, ATM card</a:t>
            </a:r>
          </a:p>
          <a:p>
            <a:pPr marL="742950" indent="-742950">
              <a:buFont typeface="+mj-lt"/>
              <a:buAutoNum type="arabicPeriod"/>
            </a:pPr>
            <a:r>
              <a:rPr lang="en-US" dirty="0" smtClean="0"/>
              <a:t>Bitcoin &amp; other Digital currency</a:t>
            </a:r>
            <a:endParaRPr lang="en-US" dirty="0"/>
          </a:p>
        </p:txBody>
      </p:sp>
      <p:sp>
        <p:nvSpPr>
          <p:cNvPr id="3" name="Title 2"/>
          <p:cNvSpPr>
            <a:spLocks noGrp="1"/>
          </p:cNvSpPr>
          <p:nvPr>
            <p:ph type="title"/>
          </p:nvPr>
        </p:nvSpPr>
        <p:spPr/>
        <p:txBody>
          <a:bodyPr>
            <a:normAutofit fontScale="90000"/>
          </a:bodyPr>
          <a:lstStyle/>
          <a:p>
            <a:r>
              <a:rPr lang="en-US" dirty="0" smtClean="0"/>
              <a:t>What is not Fiat Money?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16" y="4957763"/>
            <a:ext cx="2438400" cy="2438400"/>
          </a:xfrm>
          <a:prstGeom prst="rect">
            <a:avLst/>
          </a:prstGeom>
        </p:spPr>
      </p:pic>
    </p:spTree>
    <p:extLst>
      <p:ext uri="{BB962C8B-B14F-4D97-AF65-F5344CB8AC3E}">
        <p14:creationId xmlns:p14="http://schemas.microsoft.com/office/powerpoint/2010/main" val="33457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5141822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Fiat Money types</a:t>
            </a:r>
            <a:endParaRPr lang="en-US" dirty="0"/>
          </a:p>
        </p:txBody>
      </p:sp>
    </p:spTree>
    <p:extLst>
      <p:ext uri="{BB962C8B-B14F-4D97-AF65-F5344CB8AC3E}">
        <p14:creationId xmlns:p14="http://schemas.microsoft.com/office/powerpoint/2010/main" val="287283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235" y="2276426"/>
            <a:ext cx="2438400" cy="2438400"/>
          </a:xfrm>
        </p:spPr>
      </p:pic>
      <p:sp>
        <p:nvSpPr>
          <p:cNvPr id="5" name="Content Placeholder 4"/>
          <p:cNvSpPr>
            <a:spLocks noGrp="1"/>
          </p:cNvSpPr>
          <p:nvPr>
            <p:ph idx="1"/>
          </p:nvPr>
        </p:nvSpPr>
        <p:spPr/>
        <p:txBody>
          <a:bodyPr/>
          <a:lstStyle/>
          <a:p>
            <a:r>
              <a:rPr lang="en-US" dirty="0"/>
              <a:t>1 US $= 22 grains Gold</a:t>
            </a:r>
          </a:p>
          <a:p>
            <a:r>
              <a:rPr lang="en-US" dirty="0"/>
              <a:t>1 British Pound =113</a:t>
            </a:r>
          </a:p>
          <a:p>
            <a:r>
              <a:rPr lang="en-US" dirty="0"/>
              <a:t>1 Pound =113/22 =4.8 US$</a:t>
            </a:r>
          </a:p>
          <a:p>
            <a:r>
              <a:rPr lang="en-US" dirty="0" smtClean="0"/>
              <a:t>During war…collapse</a:t>
            </a:r>
          </a:p>
          <a:p>
            <a:r>
              <a:rPr lang="en-US" dirty="0" smtClean="0"/>
              <a:t>Post WW2: IMF-Gold standard…collapse</a:t>
            </a:r>
            <a:endParaRPr lang="en-US" dirty="0"/>
          </a:p>
        </p:txBody>
      </p:sp>
      <p:sp>
        <p:nvSpPr>
          <p:cNvPr id="4" name="Title 3"/>
          <p:cNvSpPr>
            <a:spLocks noGrp="1"/>
          </p:cNvSpPr>
          <p:nvPr>
            <p:ph type="title"/>
          </p:nvPr>
        </p:nvSpPr>
        <p:spPr/>
        <p:txBody>
          <a:bodyPr/>
          <a:lstStyle/>
          <a:p>
            <a:r>
              <a:rPr lang="en-US" dirty="0" smtClean="0"/>
              <a:t>Gold Standard</a:t>
            </a:r>
            <a:endParaRPr lang="en-US" dirty="0"/>
          </a:p>
        </p:txBody>
      </p:sp>
      <p:sp>
        <p:nvSpPr>
          <p:cNvPr id="6" name="Text Placeholder 5"/>
          <p:cNvSpPr>
            <a:spLocks noGrp="1"/>
          </p:cNvSpPr>
          <p:nvPr>
            <p:ph type="body" sz="quarter" idx="13"/>
          </p:nvPr>
        </p:nvSpPr>
        <p:spPr/>
        <p:txBody>
          <a:bodyPr/>
          <a:lstStyle/>
          <a:p>
            <a:r>
              <a:rPr lang="en-US" dirty="0" smtClean="0"/>
              <a:t>Fiat</a:t>
            </a:r>
            <a:endParaRPr lang="en-US" dirty="0"/>
          </a:p>
        </p:txBody>
      </p:sp>
    </p:spTree>
    <p:extLst>
      <p:ext uri="{BB962C8B-B14F-4D97-AF65-F5344CB8AC3E}">
        <p14:creationId xmlns:p14="http://schemas.microsoft.com/office/powerpoint/2010/main" val="302044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Clr>
                <a:srgbClr val="FF0000"/>
              </a:buClr>
              <a:buFont typeface="Wingdings" panose="05000000000000000000" pitchFamily="2" charset="2"/>
              <a:buChar char="q"/>
            </a:pPr>
            <a:r>
              <a:rPr lang="en-US" dirty="0" smtClean="0"/>
              <a:t>Double coincidence of wants</a:t>
            </a:r>
          </a:p>
          <a:p>
            <a:pPr>
              <a:buClr>
                <a:srgbClr val="FF0000"/>
              </a:buClr>
              <a:buFont typeface="Wingdings" panose="05000000000000000000" pitchFamily="2" charset="2"/>
              <a:buChar char="q"/>
            </a:pPr>
            <a:r>
              <a:rPr lang="en-US" dirty="0" smtClean="0"/>
              <a:t>Division of labor…X</a:t>
            </a:r>
          </a:p>
          <a:p>
            <a:pPr>
              <a:buClr>
                <a:srgbClr val="FF0000"/>
              </a:buClr>
              <a:buFont typeface="Wingdings" panose="05000000000000000000" pitchFamily="2" charset="2"/>
              <a:buChar char="q"/>
            </a:pPr>
            <a:r>
              <a:rPr lang="en-US" smtClean="0"/>
              <a:t>Perishable</a:t>
            </a:r>
            <a:endParaRPr lang="en-US" dirty="0" smtClean="0"/>
          </a:p>
          <a:p>
            <a:endParaRPr lang="en-US" dirty="0"/>
          </a:p>
        </p:txBody>
      </p:sp>
      <p:sp>
        <p:nvSpPr>
          <p:cNvPr id="3" name="Title 2"/>
          <p:cNvSpPr>
            <a:spLocks noGrp="1"/>
          </p:cNvSpPr>
          <p:nvPr>
            <p:ph type="title"/>
          </p:nvPr>
        </p:nvSpPr>
        <p:spPr>
          <a:solidFill>
            <a:srgbClr val="C00000"/>
          </a:solidFill>
        </p:spPr>
        <p:txBody>
          <a:bodyPr>
            <a:normAutofit fontScale="90000"/>
          </a:bodyPr>
          <a:lstStyle/>
          <a:p>
            <a:r>
              <a:rPr lang="en-US" dirty="0" smtClean="0"/>
              <a:t>Barter system: Problems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5463" y="1121664"/>
            <a:ext cx="2524601" cy="179527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3397" y="3566160"/>
            <a:ext cx="2536667" cy="1691640"/>
          </a:xfrm>
          <a:prstGeom prst="rect">
            <a:avLst/>
          </a:prstGeom>
        </p:spPr>
      </p:pic>
    </p:spTree>
    <p:extLst>
      <p:ext uri="{BB962C8B-B14F-4D97-AF65-F5344CB8AC3E}">
        <p14:creationId xmlns:p14="http://schemas.microsoft.com/office/powerpoint/2010/main" val="29377148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235" y="2342414"/>
            <a:ext cx="2438400" cy="2438400"/>
          </a:xfrm>
        </p:spPr>
      </p:pic>
      <p:sp>
        <p:nvSpPr>
          <p:cNvPr id="3" name="Content Placeholder 2"/>
          <p:cNvSpPr>
            <a:spLocks noGrp="1"/>
          </p:cNvSpPr>
          <p:nvPr>
            <p:ph idx="1"/>
          </p:nvPr>
        </p:nvSpPr>
        <p:spPr/>
        <p:txBody>
          <a:bodyPr/>
          <a:lstStyle/>
          <a:p>
            <a:r>
              <a:rPr lang="en-US" dirty="0"/>
              <a:t>Central Bank free to print currency without gold backing.</a:t>
            </a:r>
          </a:p>
          <a:p>
            <a:r>
              <a:rPr lang="en-US" dirty="0"/>
              <a:t>Exchange Rates:</a:t>
            </a:r>
          </a:p>
          <a:p>
            <a:pPr lvl="1"/>
            <a:r>
              <a:rPr lang="en-US" dirty="0"/>
              <a:t>Fixed Exchange rate</a:t>
            </a:r>
          </a:p>
          <a:p>
            <a:pPr lvl="1"/>
            <a:r>
              <a:rPr lang="en-US" dirty="0"/>
              <a:t>Floating</a:t>
            </a:r>
          </a:p>
          <a:p>
            <a:pPr lvl="1"/>
            <a:r>
              <a:rPr lang="en-US" dirty="0"/>
              <a:t>“Managed</a:t>
            </a:r>
            <a:r>
              <a:rPr lang="en-US" dirty="0" smtClean="0"/>
              <a:t>”</a:t>
            </a:r>
            <a:endParaRPr lang="en-US" dirty="0"/>
          </a:p>
        </p:txBody>
      </p:sp>
      <p:sp>
        <p:nvSpPr>
          <p:cNvPr id="4" name="Title 3"/>
          <p:cNvSpPr>
            <a:spLocks noGrp="1"/>
          </p:cNvSpPr>
          <p:nvPr>
            <p:ph type="title"/>
          </p:nvPr>
        </p:nvSpPr>
        <p:spPr/>
        <p:txBody>
          <a:bodyPr/>
          <a:lstStyle/>
          <a:p>
            <a:r>
              <a:rPr lang="en-US" dirty="0" smtClean="0"/>
              <a:t>Paper</a:t>
            </a:r>
            <a:br>
              <a:rPr lang="en-US" dirty="0" smtClean="0"/>
            </a:br>
            <a:r>
              <a:rPr lang="en-US" dirty="0" smtClean="0"/>
              <a:t>Standard</a:t>
            </a:r>
            <a:endParaRPr lang="en-US" dirty="0"/>
          </a:p>
        </p:txBody>
      </p:sp>
      <p:sp>
        <p:nvSpPr>
          <p:cNvPr id="5" name="Text Placeholder 4"/>
          <p:cNvSpPr>
            <a:spLocks noGrp="1"/>
          </p:cNvSpPr>
          <p:nvPr>
            <p:ph type="body" sz="quarter" idx="13"/>
          </p:nvPr>
        </p:nvSpPr>
        <p:spPr/>
        <p:txBody>
          <a:bodyPr/>
          <a:lstStyle/>
          <a:p>
            <a:r>
              <a:rPr lang="en-US" dirty="0" smtClean="0"/>
              <a:t>Fiat</a:t>
            </a:r>
            <a:endParaRPr lang="en-US" dirty="0"/>
          </a:p>
        </p:txBody>
      </p:sp>
    </p:spTree>
    <p:extLst>
      <p:ext uri="{BB962C8B-B14F-4D97-AF65-F5344CB8AC3E}">
        <p14:creationId xmlns:p14="http://schemas.microsoft.com/office/powerpoint/2010/main" val="16707190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RBI</a:t>
            </a:r>
            <a:endParaRPr lang="en-US" dirty="0"/>
          </a:p>
        </p:txBody>
      </p:sp>
      <p:sp>
        <p:nvSpPr>
          <p:cNvPr id="3" name="Content Placeholder 2"/>
          <p:cNvSpPr>
            <a:spLocks noGrp="1"/>
          </p:cNvSpPr>
          <p:nvPr>
            <p:ph sz="half" idx="2"/>
          </p:nvPr>
        </p:nvSpPr>
        <p:spPr/>
        <p:txBody>
          <a:bodyPr/>
          <a:lstStyle/>
          <a:p>
            <a:r>
              <a:rPr lang="en-US" dirty="0" smtClean="0"/>
              <a:t>Notes from Rs.2 to 1000. (earlier 10,000)</a:t>
            </a:r>
          </a:p>
          <a:p>
            <a:r>
              <a:rPr lang="en-US" dirty="0" smtClean="0"/>
              <a:t>RBI Act 1934</a:t>
            </a:r>
          </a:p>
          <a:p>
            <a:endParaRPr lang="en-US" dirty="0"/>
          </a:p>
        </p:txBody>
      </p:sp>
      <p:sp>
        <p:nvSpPr>
          <p:cNvPr id="4" name="Content Placeholder 3"/>
          <p:cNvSpPr>
            <a:spLocks noGrp="1"/>
          </p:cNvSpPr>
          <p:nvPr>
            <p:ph sz="quarter" idx="4"/>
          </p:nvPr>
        </p:nvSpPr>
        <p:spPr/>
        <p:txBody>
          <a:bodyPr>
            <a:normAutofit lnSpcReduction="10000"/>
          </a:bodyPr>
          <a:lstStyle/>
          <a:p>
            <a:r>
              <a:rPr lang="en-US" dirty="0" smtClean="0"/>
              <a:t>Rs.1 note</a:t>
            </a:r>
          </a:p>
          <a:p>
            <a:r>
              <a:rPr lang="en-US" dirty="0" smtClean="0"/>
              <a:t>All coins.</a:t>
            </a:r>
          </a:p>
          <a:p>
            <a:r>
              <a:rPr lang="en-US" dirty="0" smtClean="0">
                <a:solidFill>
                  <a:schemeClr val="accent4"/>
                </a:solidFill>
              </a:rPr>
              <a:t>Rs 1 and 2 notes discontinued. (existing circulated)</a:t>
            </a:r>
          </a:p>
          <a:p>
            <a:r>
              <a:rPr lang="en-US" dirty="0" smtClean="0"/>
              <a:t>Coinage Act 2011: Rs1 note. </a:t>
            </a:r>
            <a:r>
              <a:rPr lang="en-US" dirty="0" err="1" smtClean="0"/>
              <a:t>Fin.Secretary</a:t>
            </a:r>
            <a:r>
              <a:rPr lang="en-US" dirty="0" smtClean="0"/>
              <a:t> Rajiv </a:t>
            </a:r>
            <a:r>
              <a:rPr lang="en-US" dirty="0" err="1" smtClean="0"/>
              <a:t>Mehrishi</a:t>
            </a:r>
            <a:r>
              <a:rPr lang="en-US" dirty="0" smtClean="0"/>
              <a:t>, bilingual </a:t>
            </a:r>
            <a:endParaRPr lang="en-US" dirty="0"/>
          </a:p>
        </p:txBody>
      </p:sp>
      <p:sp>
        <p:nvSpPr>
          <p:cNvPr id="5" name="Text Placeholder 4"/>
          <p:cNvSpPr>
            <a:spLocks noGrp="1"/>
          </p:cNvSpPr>
          <p:nvPr>
            <p:ph type="body" idx="13"/>
          </p:nvPr>
        </p:nvSpPr>
        <p:spPr/>
        <p:txBody>
          <a:bodyPr/>
          <a:lstStyle/>
          <a:p>
            <a:r>
              <a:rPr lang="en-US" dirty="0" smtClean="0"/>
              <a:t>Government</a:t>
            </a:r>
            <a:endParaRPr lang="en-US" dirty="0"/>
          </a:p>
        </p:txBody>
      </p:sp>
      <p:sp>
        <p:nvSpPr>
          <p:cNvPr id="6" name="Title 5"/>
          <p:cNvSpPr>
            <a:spLocks noGrp="1"/>
          </p:cNvSpPr>
          <p:nvPr>
            <p:ph type="title"/>
          </p:nvPr>
        </p:nvSpPr>
        <p:spPr/>
        <p:txBody>
          <a:bodyPr>
            <a:normAutofit fontScale="90000"/>
          </a:bodyPr>
          <a:lstStyle/>
          <a:p>
            <a:r>
              <a:rPr lang="en-US" dirty="0" smtClean="0"/>
              <a:t>India: paper standard</a:t>
            </a:r>
            <a:endParaRPr lang="en-US" dirty="0"/>
          </a:p>
        </p:txBody>
      </p:sp>
    </p:spTree>
    <p:extLst>
      <p:ext uri="{BB962C8B-B14F-4D97-AF65-F5344CB8AC3E}">
        <p14:creationId xmlns:p14="http://schemas.microsoft.com/office/powerpoint/2010/main" val="27464104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marL="742950" indent="-742950">
              <a:buFont typeface="+mj-lt"/>
              <a:buAutoNum type="arabicPeriod"/>
            </a:pPr>
            <a:r>
              <a:rPr lang="en-US" dirty="0" smtClean="0"/>
              <a:t>Debasement: Over printing, Hyper inflation</a:t>
            </a:r>
          </a:p>
          <a:p>
            <a:pPr marL="742950" indent="-742950">
              <a:buFont typeface="+mj-lt"/>
              <a:buAutoNum type="arabicPeriod"/>
            </a:pPr>
            <a:r>
              <a:rPr lang="en-US" dirty="0" smtClean="0"/>
              <a:t>Still Bulky to carry</a:t>
            </a:r>
          </a:p>
          <a:p>
            <a:pPr marL="742950" indent="-742950">
              <a:buFont typeface="+mj-lt"/>
              <a:buAutoNum type="arabicPeriod"/>
            </a:pPr>
            <a:r>
              <a:rPr lang="en-US" dirty="0" smtClean="0"/>
              <a:t>Theft, fire, counterfeit</a:t>
            </a:r>
          </a:p>
          <a:p>
            <a:pPr marL="742950" indent="-742950">
              <a:buFont typeface="+mj-lt"/>
              <a:buAutoNum type="arabicPeriod"/>
            </a:pPr>
            <a:r>
              <a:rPr lang="en-US" dirty="0" smtClean="0"/>
              <a:t>Change problem</a:t>
            </a:r>
          </a:p>
          <a:p>
            <a:pPr marL="742950" indent="-742950">
              <a:buFont typeface="+mj-lt"/>
              <a:buAutoNum type="arabicPeriod"/>
            </a:pPr>
            <a:r>
              <a:rPr lang="en-US" dirty="0" smtClean="0"/>
              <a:t>Rounding off: (40p x 1 L=40k)</a:t>
            </a:r>
            <a:endParaRPr lang="en-US" dirty="0"/>
          </a:p>
        </p:txBody>
      </p:sp>
      <p:sp>
        <p:nvSpPr>
          <p:cNvPr id="7" name="Title 6"/>
          <p:cNvSpPr>
            <a:spLocks noGrp="1"/>
          </p:cNvSpPr>
          <p:nvPr>
            <p:ph type="title"/>
          </p:nvPr>
        </p:nvSpPr>
        <p:spPr/>
        <p:txBody>
          <a:bodyPr>
            <a:normAutofit fontScale="90000"/>
          </a:bodyPr>
          <a:lstStyle/>
          <a:p>
            <a:r>
              <a:rPr lang="en-US" dirty="0" smtClean="0"/>
              <a:t>Fiat Money: Problems?</a:t>
            </a:r>
            <a:endParaRPr lang="en-US" dirty="0"/>
          </a:p>
        </p:txBody>
      </p:sp>
    </p:spTree>
    <p:extLst>
      <p:ext uri="{BB962C8B-B14F-4D97-AF65-F5344CB8AC3E}">
        <p14:creationId xmlns:p14="http://schemas.microsoft.com/office/powerpoint/2010/main" val="5714404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3332622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Evolution of Money</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224" y="4855464"/>
            <a:ext cx="1831848" cy="1831848"/>
          </a:xfrm>
          <a:prstGeom prst="rect">
            <a:avLst/>
          </a:prstGeom>
        </p:spPr>
      </p:pic>
    </p:spTree>
    <p:extLst>
      <p:ext uri="{BB962C8B-B14F-4D97-AF65-F5344CB8AC3E}">
        <p14:creationId xmlns:p14="http://schemas.microsoft.com/office/powerpoint/2010/main" val="7625428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Cheques</a:t>
            </a:r>
            <a:r>
              <a:rPr lang="en-US" dirty="0" smtClean="0"/>
              <a:t>, </a:t>
            </a:r>
            <a:r>
              <a:rPr lang="en-US" dirty="0"/>
              <a:t>bank </a:t>
            </a:r>
            <a:r>
              <a:rPr lang="en-US" dirty="0" smtClean="0"/>
              <a:t>drafts</a:t>
            </a:r>
          </a:p>
          <a:p>
            <a:r>
              <a:rPr lang="en-US" dirty="0" smtClean="0"/>
              <a:t>Credit card, debit cards, </a:t>
            </a:r>
          </a:p>
          <a:p>
            <a:r>
              <a:rPr lang="en-US" dirty="0" err="1" smtClean="0"/>
              <a:t>Visacard</a:t>
            </a:r>
            <a:r>
              <a:rPr lang="en-US" dirty="0" smtClean="0"/>
              <a:t>, Master card, Rupay card</a:t>
            </a:r>
          </a:p>
          <a:p>
            <a:r>
              <a:rPr lang="en-US" dirty="0"/>
              <a:t>ATM card, NEFT, RTGS,</a:t>
            </a:r>
            <a:endParaRPr lang="en-US" dirty="0" smtClean="0"/>
          </a:p>
          <a:p>
            <a:pPr marL="0" indent="0">
              <a:buNone/>
            </a:pPr>
            <a:endParaRPr lang="en-US" dirty="0"/>
          </a:p>
        </p:txBody>
      </p:sp>
      <p:sp>
        <p:nvSpPr>
          <p:cNvPr id="3" name="Title 2"/>
          <p:cNvSpPr>
            <a:spLocks noGrp="1"/>
          </p:cNvSpPr>
          <p:nvPr>
            <p:ph type="title"/>
          </p:nvPr>
        </p:nvSpPr>
        <p:spPr/>
        <p:txBody>
          <a:bodyPr>
            <a:normAutofit/>
          </a:bodyPr>
          <a:lstStyle/>
          <a:p>
            <a:r>
              <a:rPr lang="en-US" dirty="0" smtClean="0"/>
              <a:t>Bank Money?</a:t>
            </a:r>
            <a:endParaRPr lang="en-US" dirty="0"/>
          </a:p>
        </p:txBody>
      </p:sp>
      <p:sp>
        <p:nvSpPr>
          <p:cNvPr id="5" name="Text Placeholder 4"/>
          <p:cNvSpPr>
            <a:spLocks noGrp="1"/>
          </p:cNvSpPr>
          <p:nvPr>
            <p:ph type="body" sz="quarter" idx="13"/>
          </p:nvPr>
        </p:nvSpPr>
        <p:spPr/>
        <p:txBody>
          <a:bodyPr/>
          <a:lstStyle/>
          <a:p>
            <a:r>
              <a:rPr lang="en-US" dirty="0" smtClean="0"/>
              <a:t>Examples</a:t>
            </a:r>
            <a:endParaRPr lang="en-US" dirty="0"/>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235" y="2436682"/>
            <a:ext cx="2438400" cy="2438400"/>
          </a:xfrm>
          <a:prstGeom prst="rect">
            <a:avLst/>
          </a:prstGeom>
        </p:spPr>
      </p:pic>
    </p:spTree>
    <p:extLst>
      <p:ext uri="{BB962C8B-B14F-4D97-AF65-F5344CB8AC3E}">
        <p14:creationId xmlns:p14="http://schemas.microsoft.com/office/powerpoint/2010/main" val="1033603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145832074"/>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Bank Money?</a:t>
            </a:r>
            <a:endParaRPr lang="en-US"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224" y="4855464"/>
            <a:ext cx="1831848" cy="1831848"/>
          </a:xfrm>
          <a:prstGeom prst="rect">
            <a:avLst/>
          </a:prstGeom>
        </p:spPr>
      </p:pic>
    </p:spTree>
    <p:extLst>
      <p:ext uri="{BB962C8B-B14F-4D97-AF65-F5344CB8AC3E}">
        <p14:creationId xmlns:p14="http://schemas.microsoft.com/office/powerpoint/2010/main" val="31893766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42950" indent="-742950">
              <a:buClr>
                <a:srgbClr val="92D050"/>
              </a:buClr>
              <a:buFont typeface="+mj-lt"/>
              <a:buAutoNum type="arabicPeriod"/>
            </a:pPr>
            <a:r>
              <a:rPr lang="en-US" dirty="0" smtClean="0"/>
              <a:t>Easy to transfer over </a:t>
            </a:r>
            <a:r>
              <a:rPr lang="en-US" dirty="0" smtClean="0">
                <a:solidFill>
                  <a:srgbClr val="FFC000"/>
                </a:solidFill>
              </a:rPr>
              <a:t>long</a:t>
            </a:r>
            <a:r>
              <a:rPr lang="en-US" dirty="0" smtClean="0"/>
              <a:t> </a:t>
            </a:r>
            <a:r>
              <a:rPr lang="en-US" dirty="0" smtClean="0">
                <a:solidFill>
                  <a:srgbClr val="FFC000"/>
                </a:solidFill>
              </a:rPr>
              <a:t>distance</a:t>
            </a:r>
          </a:p>
          <a:p>
            <a:pPr marL="742950" indent="-742950">
              <a:buClr>
                <a:srgbClr val="92D050"/>
              </a:buClr>
              <a:buFont typeface="+mj-lt"/>
              <a:buAutoNum type="arabicPeriod"/>
            </a:pPr>
            <a:r>
              <a:rPr lang="en-US" dirty="0" smtClean="0"/>
              <a:t>Exact amount can be transferred (</a:t>
            </a:r>
            <a:r>
              <a:rPr lang="en-US" dirty="0" smtClean="0">
                <a:solidFill>
                  <a:srgbClr val="FFC000"/>
                </a:solidFill>
              </a:rPr>
              <a:t>change</a:t>
            </a:r>
            <a:r>
              <a:rPr lang="en-US" dirty="0" smtClean="0"/>
              <a:t> problem…..X)</a:t>
            </a:r>
          </a:p>
          <a:p>
            <a:pPr marL="742950" indent="-742950">
              <a:buClr>
                <a:srgbClr val="92D050"/>
              </a:buClr>
              <a:buFont typeface="+mj-lt"/>
              <a:buAutoNum type="arabicPeriod"/>
            </a:pPr>
            <a:r>
              <a:rPr lang="en-US" dirty="0" smtClean="0"/>
              <a:t>Hard to </a:t>
            </a:r>
            <a:r>
              <a:rPr lang="en-US" dirty="0" smtClean="0">
                <a:solidFill>
                  <a:srgbClr val="FFC000"/>
                </a:solidFill>
              </a:rPr>
              <a:t>counterfeit</a:t>
            </a:r>
          </a:p>
          <a:p>
            <a:pPr marL="742950" indent="-742950">
              <a:buClr>
                <a:srgbClr val="92D050"/>
              </a:buClr>
              <a:buFont typeface="+mj-lt"/>
              <a:buAutoNum type="arabicPeriod"/>
            </a:pPr>
            <a:r>
              <a:rPr lang="en-US" dirty="0" smtClean="0"/>
              <a:t>Can freeze if </a:t>
            </a:r>
            <a:r>
              <a:rPr lang="en-US" dirty="0" smtClean="0">
                <a:solidFill>
                  <a:srgbClr val="FFC000"/>
                </a:solidFill>
              </a:rPr>
              <a:t>stolen</a:t>
            </a:r>
            <a:r>
              <a:rPr lang="en-US" dirty="0" smtClean="0"/>
              <a:t> [KYC]</a:t>
            </a:r>
          </a:p>
          <a:p>
            <a:pPr marL="742950" indent="-742950">
              <a:buClr>
                <a:srgbClr val="92D050"/>
              </a:buClr>
              <a:buFont typeface="+mj-lt"/>
              <a:buAutoNum type="arabicPeriod"/>
            </a:pPr>
            <a:r>
              <a:rPr lang="en-US" dirty="0" smtClean="0"/>
              <a:t>Legally </a:t>
            </a:r>
            <a:r>
              <a:rPr lang="en-US" dirty="0" smtClean="0">
                <a:solidFill>
                  <a:srgbClr val="FFC000"/>
                </a:solidFill>
              </a:rPr>
              <a:t>recognized</a:t>
            </a:r>
            <a:r>
              <a:rPr lang="en-US" dirty="0" smtClean="0"/>
              <a:t> for high value payment.</a:t>
            </a:r>
            <a:endParaRPr lang="en-US" dirty="0"/>
          </a:p>
        </p:txBody>
      </p:sp>
      <p:sp>
        <p:nvSpPr>
          <p:cNvPr id="3" name="Title 2"/>
          <p:cNvSpPr>
            <a:spLocks noGrp="1"/>
          </p:cNvSpPr>
          <p:nvPr>
            <p:ph type="title"/>
          </p:nvPr>
        </p:nvSpPr>
        <p:spPr>
          <a:ln>
            <a:solidFill>
              <a:srgbClr val="92D050"/>
            </a:solidFill>
          </a:ln>
        </p:spPr>
        <p:txBody>
          <a:bodyPr>
            <a:normAutofit/>
          </a:bodyPr>
          <a:lstStyle/>
          <a:p>
            <a:r>
              <a:rPr lang="en-US" dirty="0" smtClean="0"/>
              <a:t>Benefits</a:t>
            </a:r>
            <a:endParaRPr lang="en-US" dirty="0"/>
          </a:p>
        </p:txBody>
      </p:sp>
      <p:sp>
        <p:nvSpPr>
          <p:cNvPr id="5" name="Text Placeholder 4"/>
          <p:cNvSpPr>
            <a:spLocks noGrp="1"/>
          </p:cNvSpPr>
          <p:nvPr>
            <p:ph type="body" sz="quarter" idx="13"/>
          </p:nvPr>
        </p:nvSpPr>
        <p:spPr/>
        <p:txBody>
          <a:bodyPr/>
          <a:lstStyle/>
          <a:p>
            <a:r>
              <a:rPr lang="en-US" dirty="0"/>
              <a:t>Bank Money</a:t>
            </a:r>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235" y="2172732"/>
            <a:ext cx="2438400" cy="2438400"/>
          </a:xfrm>
          <a:prstGeom prst="rect">
            <a:avLst/>
          </a:prstGeom>
        </p:spPr>
      </p:pic>
    </p:spTree>
    <p:extLst>
      <p:ext uri="{BB962C8B-B14F-4D97-AF65-F5344CB8AC3E}">
        <p14:creationId xmlns:p14="http://schemas.microsoft.com/office/powerpoint/2010/main" val="4398332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0978080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Evolution of Money</a:t>
            </a:r>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26" y="4671530"/>
            <a:ext cx="2024926" cy="2024926"/>
          </a:xfrm>
          <a:prstGeom prst="rect">
            <a:avLst/>
          </a:prstGeom>
        </p:spPr>
      </p:pic>
    </p:spTree>
    <p:extLst>
      <p:ext uri="{BB962C8B-B14F-4D97-AF65-F5344CB8AC3E}">
        <p14:creationId xmlns:p14="http://schemas.microsoft.com/office/powerpoint/2010/main" val="424719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42950" indent="-742950">
              <a:buFont typeface="+mj-lt"/>
              <a:buAutoNum type="arabicPeriod"/>
            </a:pPr>
            <a:r>
              <a:rPr lang="en-US" dirty="0" smtClean="0"/>
              <a:t>Subprime crisis=&gt; US QE =&gt; Increased dollar supply</a:t>
            </a:r>
          </a:p>
          <a:p>
            <a:pPr marL="742950" indent="-742950">
              <a:buFont typeface="+mj-lt"/>
              <a:buAutoNum type="arabicPeriod"/>
            </a:pPr>
            <a:r>
              <a:rPr lang="en-US" dirty="0" smtClean="0"/>
              <a:t>Dollar’s Purchasing power </a:t>
            </a:r>
            <a:r>
              <a:rPr lang="en-US" dirty="0" smtClean="0">
                <a:solidFill>
                  <a:srgbClr val="FFC000"/>
                </a:solidFill>
              </a:rPr>
              <a:t>▼</a:t>
            </a:r>
          </a:p>
          <a:p>
            <a:pPr marL="742950" indent="-742950">
              <a:buFont typeface="+mj-lt"/>
              <a:buAutoNum type="arabicPeriod"/>
            </a:pPr>
            <a:r>
              <a:rPr lang="en-US" dirty="0" smtClean="0"/>
              <a:t>Banks charge fees on online transfer, credit card, ATM</a:t>
            </a:r>
          </a:p>
          <a:p>
            <a:pPr marL="742950" indent="-742950">
              <a:buFont typeface="+mj-lt"/>
              <a:buAutoNum type="arabicPeriod"/>
            </a:pPr>
            <a:r>
              <a:rPr lang="en-US" dirty="0" smtClean="0"/>
              <a:t>Anarchist groups: Fiat currency….X</a:t>
            </a:r>
            <a:endParaRPr lang="en-US" dirty="0"/>
          </a:p>
        </p:txBody>
      </p:sp>
      <p:sp>
        <p:nvSpPr>
          <p:cNvPr id="3" name="Title 2"/>
          <p:cNvSpPr>
            <a:spLocks noGrp="1"/>
          </p:cNvSpPr>
          <p:nvPr>
            <p:ph type="title"/>
          </p:nvPr>
        </p:nvSpPr>
        <p:spPr/>
        <p:txBody>
          <a:bodyPr>
            <a:normAutofit/>
          </a:bodyPr>
          <a:lstStyle/>
          <a:p>
            <a:r>
              <a:rPr lang="en-US" dirty="0" smtClean="0"/>
              <a:t>Why Virtual</a:t>
            </a:r>
            <a:br>
              <a:rPr lang="en-US" dirty="0" smtClean="0"/>
            </a:br>
            <a:r>
              <a:rPr lang="en-US" dirty="0" smtClean="0"/>
              <a:t>Currency?</a:t>
            </a:r>
            <a:endParaRPr lang="en-US" dirty="0"/>
          </a:p>
        </p:txBody>
      </p:sp>
      <p:sp>
        <p:nvSpPr>
          <p:cNvPr id="5" name="Text Placeholder 4"/>
          <p:cNvSpPr>
            <a:spLocks noGrp="1"/>
          </p:cNvSpPr>
          <p:nvPr>
            <p:ph type="body" sz="quarter" idx="13"/>
          </p:nvPr>
        </p:nvSpPr>
        <p:spPr/>
        <p:txBody>
          <a:bodyPr/>
          <a:lstStyle/>
          <a:p>
            <a:r>
              <a:rPr lang="en-US" dirty="0" smtClean="0"/>
              <a:t>Money</a:t>
            </a:r>
            <a:endParaRPr lang="en-US" dirty="0"/>
          </a:p>
        </p:txBody>
      </p:sp>
      <p:pic>
        <p:nvPicPr>
          <p:cNvPr id="7" name="Content Placeholder 6"/>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699714" y="3233827"/>
            <a:ext cx="1428571" cy="1428571"/>
          </a:xfrm>
          <a:prstGeom prst="rect">
            <a:avLst/>
          </a:prstGeom>
        </p:spPr>
      </p:pic>
    </p:spTree>
    <p:extLst>
      <p:ext uri="{BB962C8B-B14F-4D97-AF65-F5344CB8AC3E}">
        <p14:creationId xmlns:p14="http://schemas.microsoft.com/office/powerpoint/2010/main" val="3883218965"/>
      </p:ext>
    </p:extLst>
  </p:cSld>
  <p:clrMapOvr>
    <a:masterClrMapping/>
  </p:clrMapOvr>
  <p:timing>
    <p:tnLst>
      <p:par>
        <p:cTn id="1" dur="indefinite" restart="never" nodeType="tmRoot"/>
      </p:par>
    </p:tnLst>
    <p:bldLst>
      <p:bldP spid="2" grpId="0"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smtClean="0"/>
              <a:t>2008 Paper </a:t>
            </a:r>
            <a:r>
              <a:rPr lang="en-US" dirty="0"/>
              <a:t>by Satoshi </a:t>
            </a:r>
            <a:r>
              <a:rPr lang="en-US" dirty="0" err="1" smtClean="0"/>
              <a:t>Nakomoto</a:t>
            </a:r>
            <a:endParaRPr lang="en-US" dirty="0" smtClean="0"/>
          </a:p>
          <a:p>
            <a:r>
              <a:rPr lang="en-US" dirty="0"/>
              <a:t>Real identity unknown</a:t>
            </a:r>
          </a:p>
          <a:p>
            <a:r>
              <a:rPr lang="en-US" dirty="0" smtClean="0"/>
              <a:t>2009 started</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5489" y="1331716"/>
            <a:ext cx="3475021" cy="4534293"/>
          </a:xfrm>
        </p:spPr>
      </p:pic>
      <p:sp>
        <p:nvSpPr>
          <p:cNvPr id="3" name="Title 2"/>
          <p:cNvSpPr>
            <a:spLocks noGrp="1"/>
          </p:cNvSpPr>
          <p:nvPr>
            <p:ph type="title"/>
          </p:nvPr>
        </p:nvSpPr>
        <p:spPr/>
        <p:txBody>
          <a:bodyPr>
            <a:normAutofit fontScale="90000"/>
          </a:bodyPr>
          <a:lstStyle/>
          <a:p>
            <a:r>
              <a:rPr lang="en-US" dirty="0" smtClean="0"/>
              <a:t>Bitcoin: Beginning</a:t>
            </a:r>
            <a:endParaRPr lang="en-US" dirty="0"/>
          </a:p>
        </p:txBody>
      </p:sp>
    </p:spTree>
    <p:extLst>
      <p:ext uri="{BB962C8B-B14F-4D97-AF65-F5344CB8AC3E}">
        <p14:creationId xmlns:p14="http://schemas.microsoft.com/office/powerpoint/2010/main" val="3455137217"/>
      </p:ext>
    </p:extLst>
  </p:cSld>
  <p:clrMapOvr>
    <a:masterClrMapping/>
  </p:clrMapOvr>
  <p:timing>
    <p:tnLst>
      <p:par>
        <p:cTn id="1" dur="indefinite" restart="never" nodeType="tmRoot"/>
      </p:par>
    </p:tnLst>
    <p:bldLst>
      <p:bldP spid="2" grpId="0" build="p">
        <p:tmplLst>
          <p:tmpl>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0530" y="1122311"/>
            <a:ext cx="6690940" cy="4846740"/>
          </a:xfrm>
        </p:spPr>
      </p:pic>
      <p:sp>
        <p:nvSpPr>
          <p:cNvPr id="3" name="Title 2"/>
          <p:cNvSpPr>
            <a:spLocks noGrp="1"/>
          </p:cNvSpPr>
          <p:nvPr>
            <p:ph type="title"/>
          </p:nvPr>
        </p:nvSpPr>
        <p:spPr/>
        <p:txBody>
          <a:bodyPr>
            <a:normAutofit fontScale="90000"/>
          </a:bodyPr>
          <a:lstStyle/>
          <a:p>
            <a:r>
              <a:rPr lang="en-US" dirty="0" smtClean="0"/>
              <a:t>Saving =&gt; Capital…..NO</a:t>
            </a:r>
            <a:endParaRPr lang="en-US" dirty="0"/>
          </a:p>
        </p:txBody>
      </p:sp>
    </p:spTree>
    <p:extLst>
      <p:ext uri="{BB962C8B-B14F-4D97-AF65-F5344CB8AC3E}">
        <p14:creationId xmlns:p14="http://schemas.microsoft.com/office/powerpoint/2010/main" val="1071891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 y="252984"/>
            <a:ext cx="1722120" cy="17221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18" y="2266658"/>
            <a:ext cx="2024926" cy="202492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45" y="2197519"/>
            <a:ext cx="1642961" cy="164296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793" y="4925568"/>
            <a:ext cx="1996440" cy="199644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508" y="2174342"/>
            <a:ext cx="1934362" cy="193436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8" y="4500842"/>
            <a:ext cx="2024926" cy="202492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745" y="4628388"/>
            <a:ext cx="2438400" cy="2438400"/>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113" y="252984"/>
            <a:ext cx="1722120" cy="1722120"/>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717" y="272784"/>
            <a:ext cx="1722120" cy="1722120"/>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006" y="252984"/>
            <a:ext cx="1722120" cy="172212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5726" y="2062442"/>
            <a:ext cx="2438400" cy="2438400"/>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4145" y="4831779"/>
            <a:ext cx="2644634" cy="1794573"/>
          </a:xfrm>
          <a:prstGeom prst="rect">
            <a:avLst/>
          </a:prstGeom>
        </p:spPr>
      </p:pic>
    </p:spTree>
    <p:extLst>
      <p:ext uri="{BB962C8B-B14F-4D97-AF65-F5344CB8AC3E}">
        <p14:creationId xmlns:p14="http://schemas.microsoft.com/office/powerpoint/2010/main" val="266537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 y="252984"/>
            <a:ext cx="1722120" cy="17221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18" y="2266658"/>
            <a:ext cx="2024926" cy="202492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45" y="2197519"/>
            <a:ext cx="1642961" cy="164296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793" y="4925568"/>
            <a:ext cx="1996440" cy="199644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508" y="2174342"/>
            <a:ext cx="1934362" cy="193436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8" y="4500842"/>
            <a:ext cx="2024926" cy="202492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745" y="4628388"/>
            <a:ext cx="2438400" cy="2438400"/>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113" y="252984"/>
            <a:ext cx="1722120" cy="1722120"/>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717" y="272784"/>
            <a:ext cx="1722120" cy="1722120"/>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006" y="252984"/>
            <a:ext cx="1722120" cy="172212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5726" y="2062442"/>
            <a:ext cx="2438400" cy="2438400"/>
          </a:xfrm>
          <a:prstGeom prst="rect">
            <a:avLst/>
          </a:prstGeom>
        </p:spPr>
      </p:pic>
      <p:sp>
        <p:nvSpPr>
          <p:cNvPr id="21" name="TextBox 20"/>
          <p:cNvSpPr txBox="1"/>
          <p:nvPr/>
        </p:nvSpPr>
        <p:spPr>
          <a:xfrm>
            <a:off x="8202168" y="272784"/>
            <a:ext cx="3675888" cy="1754326"/>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Total Reward </a:t>
            </a:r>
          </a:p>
          <a:p>
            <a:pPr algn="ctr"/>
            <a:r>
              <a:rPr lang="en-US" sz="3600" dirty="0" smtClean="0">
                <a:latin typeface="Arial Black" panose="020B0A04020102020204" pitchFamily="34" charset="0"/>
              </a:rPr>
              <a:t>21 </a:t>
            </a:r>
            <a:r>
              <a:rPr lang="en-US" sz="3600" dirty="0" err="1" smtClean="0">
                <a:latin typeface="Arial Black" panose="020B0A04020102020204" pitchFamily="34" charset="0"/>
              </a:rPr>
              <a:t>Mill.BTC</a:t>
            </a:r>
            <a:endParaRPr lang="en-US" sz="3600" dirty="0" smtClean="0">
              <a:latin typeface="Arial Black" panose="020B0A04020102020204" pitchFamily="34" charset="0"/>
            </a:endParaRPr>
          </a:p>
          <a:p>
            <a:pPr algn="ctr"/>
            <a:r>
              <a:rPr lang="en-US" sz="3600" dirty="0" smtClean="0">
                <a:latin typeface="Arial Black" panose="020B0A04020102020204" pitchFamily="34" charset="0"/>
              </a:rPr>
              <a:t>2031</a:t>
            </a:r>
            <a:endParaRPr lang="en-US" sz="3600" dirty="0">
              <a:latin typeface="Arial Black" panose="020B0A04020102020204" pitchFamily="34" charset="0"/>
            </a:endParaRPr>
          </a:p>
        </p:txBody>
      </p:sp>
    </p:spTree>
    <p:extLst>
      <p:ext uri="{BB962C8B-B14F-4D97-AF65-F5344CB8AC3E}">
        <p14:creationId xmlns:p14="http://schemas.microsoft.com/office/powerpoint/2010/main" val="322934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21" y="491839"/>
            <a:ext cx="1722120" cy="17221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18" y="2266658"/>
            <a:ext cx="2024926" cy="2024926"/>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333" y="491839"/>
            <a:ext cx="1722120" cy="1722120"/>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7757" y="491839"/>
            <a:ext cx="1722120" cy="1722120"/>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464" y="491839"/>
            <a:ext cx="1722120" cy="1722120"/>
          </a:xfrm>
          <a:prstGeom prst="rect">
            <a:avLst/>
          </a:prstGeom>
        </p:spPr>
      </p:pic>
      <p:sp>
        <p:nvSpPr>
          <p:cNvPr id="21" name="TextBox 20"/>
          <p:cNvSpPr txBox="1"/>
          <p:nvPr/>
        </p:nvSpPr>
        <p:spPr>
          <a:xfrm>
            <a:off x="9614123" y="690664"/>
            <a:ext cx="2231157"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Data</a:t>
            </a:r>
          </a:p>
          <a:p>
            <a:pPr algn="ctr"/>
            <a:r>
              <a:rPr lang="en-US" sz="3600" dirty="0">
                <a:latin typeface="Arial Black" panose="020B0A04020102020204" pitchFamily="34" charset="0"/>
              </a:rPr>
              <a:t>B</a:t>
            </a:r>
            <a:r>
              <a:rPr lang="en-US" sz="3600" dirty="0" smtClean="0">
                <a:latin typeface="Arial Black" panose="020B0A04020102020204" pitchFamily="34" charset="0"/>
              </a:rPr>
              <a:t>lock</a:t>
            </a:r>
          </a:p>
        </p:txBody>
      </p:sp>
      <p:sp>
        <p:nvSpPr>
          <p:cNvPr id="24" name="TextBox 23"/>
          <p:cNvSpPr txBox="1"/>
          <p:nvPr/>
        </p:nvSpPr>
        <p:spPr>
          <a:xfrm>
            <a:off x="192003" y="5398032"/>
            <a:ext cx="9208029" cy="1200329"/>
          </a:xfrm>
          <a:prstGeom prst="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Reward declines over time</a:t>
            </a:r>
          </a:p>
          <a:p>
            <a:pPr algn="ctr"/>
            <a:r>
              <a:rPr lang="en-US" sz="3600" dirty="0" smtClean="0">
                <a:latin typeface="Arial Black" panose="020B0A04020102020204" pitchFamily="34" charset="0"/>
              </a:rPr>
              <a:t>With each 2.1 lakh </a:t>
            </a:r>
            <a:r>
              <a:rPr lang="en-US" sz="3600" dirty="0" err="1" smtClean="0">
                <a:latin typeface="Arial Black" panose="020B0A04020102020204" pitchFamily="34" charset="0"/>
              </a:rPr>
              <a:t>Datablocks</a:t>
            </a:r>
            <a:endParaRPr lang="en-US" sz="3600" dirty="0" smtClean="0">
              <a:latin typeface="Arial Black" panose="020B0A04020102020204" pitchFamily="34" charset="0"/>
            </a:endParaRPr>
          </a:p>
        </p:txBody>
      </p:sp>
      <p:sp>
        <p:nvSpPr>
          <p:cNvPr id="27" name="TextBox 26"/>
          <p:cNvSpPr txBox="1"/>
          <p:nvPr/>
        </p:nvSpPr>
        <p:spPr>
          <a:xfrm>
            <a:off x="229862" y="4215219"/>
            <a:ext cx="2105638" cy="990124"/>
          </a:xfrm>
          <a:prstGeom prst="upArrowCallou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50 BTC</a:t>
            </a:r>
            <a:endParaRPr lang="en-US" sz="3600" dirty="0">
              <a:latin typeface="Arial Black" panose="020B0A04020102020204" pitchFamily="34"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930" y="2266658"/>
            <a:ext cx="2024926" cy="2024926"/>
          </a:xfrm>
          <a:prstGeom prst="rect">
            <a:avLst/>
          </a:prstGeom>
        </p:spPr>
      </p:pic>
      <p:sp>
        <p:nvSpPr>
          <p:cNvPr id="31" name="TextBox 30"/>
          <p:cNvSpPr txBox="1"/>
          <p:nvPr/>
        </p:nvSpPr>
        <p:spPr>
          <a:xfrm>
            <a:off x="2497574" y="4215219"/>
            <a:ext cx="2105638" cy="990124"/>
          </a:xfrm>
          <a:prstGeom prst="upArrowCallou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25 BTC</a:t>
            </a:r>
            <a:endParaRPr lang="en-US" sz="3600" dirty="0">
              <a:latin typeface="Arial Black" panose="020B0A04020102020204"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354" y="2266658"/>
            <a:ext cx="2024926" cy="2024926"/>
          </a:xfrm>
          <a:prstGeom prst="rect">
            <a:avLst/>
          </a:prstGeom>
        </p:spPr>
      </p:pic>
      <p:sp>
        <p:nvSpPr>
          <p:cNvPr id="33" name="TextBox 32"/>
          <p:cNvSpPr txBox="1"/>
          <p:nvPr/>
        </p:nvSpPr>
        <p:spPr>
          <a:xfrm>
            <a:off x="4845998" y="4215219"/>
            <a:ext cx="2105638" cy="990124"/>
          </a:xfrm>
          <a:prstGeom prst="upArrowCallou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12.5</a:t>
            </a:r>
            <a:endParaRPr lang="en-US" sz="3600" dirty="0">
              <a:latin typeface="Arial Black" panose="020B0A04020102020204" pitchFamily="34" charset="0"/>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061" y="2266658"/>
            <a:ext cx="2024926" cy="2024926"/>
          </a:xfrm>
          <a:prstGeom prst="rect">
            <a:avLst/>
          </a:prstGeom>
        </p:spPr>
      </p:pic>
      <p:sp>
        <p:nvSpPr>
          <p:cNvPr id="35" name="TextBox 34"/>
          <p:cNvSpPr txBox="1"/>
          <p:nvPr/>
        </p:nvSpPr>
        <p:spPr>
          <a:xfrm>
            <a:off x="7189705" y="4215219"/>
            <a:ext cx="2105638" cy="990124"/>
          </a:xfrm>
          <a:prstGeom prst="upArrowCallou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6.25</a:t>
            </a:r>
            <a:endParaRPr lang="en-US" sz="3600" dirty="0">
              <a:latin typeface="Arial Black" panose="020B0A04020102020204" pitchFamily="34" charset="0"/>
            </a:endParaRPr>
          </a:p>
        </p:txBody>
      </p:sp>
      <p:sp>
        <p:nvSpPr>
          <p:cNvPr id="36" name="TextBox 35"/>
          <p:cNvSpPr txBox="1"/>
          <p:nvPr/>
        </p:nvSpPr>
        <p:spPr>
          <a:xfrm>
            <a:off x="9614124" y="2401958"/>
            <a:ext cx="2231157" cy="1754326"/>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Total</a:t>
            </a:r>
          </a:p>
          <a:p>
            <a:pPr algn="ctr"/>
            <a:r>
              <a:rPr lang="en-US" sz="3600" dirty="0" smtClean="0">
                <a:latin typeface="Arial Black" panose="020B0A04020102020204" pitchFamily="34" charset="0"/>
              </a:rPr>
              <a:t>21 Million</a:t>
            </a:r>
          </a:p>
        </p:txBody>
      </p:sp>
    </p:spTree>
    <p:extLst>
      <p:ext uri="{BB962C8B-B14F-4D97-AF65-F5344CB8AC3E}">
        <p14:creationId xmlns:p14="http://schemas.microsoft.com/office/powerpoint/2010/main" val="321674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0-#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0-#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anim calcmode="lin" valueType="num">
                                      <p:cBhvr>
                                        <p:cTn id="47" dur="1000" fill="hold"/>
                                        <p:tgtEl>
                                          <p:spTgt spid="30"/>
                                        </p:tgtEl>
                                        <p:attrNameLst>
                                          <p:attrName>ppt_x</p:attrName>
                                        </p:attrNameLst>
                                      </p:cBhvr>
                                      <p:tavLst>
                                        <p:tav tm="0">
                                          <p:val>
                                            <p:strVal val="#ppt_x"/>
                                          </p:val>
                                        </p:tav>
                                        <p:tav tm="100000">
                                          <p:val>
                                            <p:strVal val="#ppt_x"/>
                                          </p:val>
                                        </p:tav>
                                      </p:tavLst>
                                    </p:anim>
                                    <p:anim calcmode="lin" valueType="num">
                                      <p:cBhvr>
                                        <p:cTn id="4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arn(inVertical)">
                                      <p:cBhvr>
                                        <p:cTn id="53" dur="500"/>
                                        <p:tgtEl>
                                          <p:spTgt spid="24"/>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anim calcmode="lin" valueType="num">
                                      <p:cBhvr>
                                        <p:cTn id="69" dur="1000" fill="hold"/>
                                        <p:tgtEl>
                                          <p:spTgt spid="33"/>
                                        </p:tgtEl>
                                        <p:attrNameLst>
                                          <p:attrName>ppt_x</p:attrName>
                                        </p:attrNameLst>
                                      </p:cBhvr>
                                      <p:tavLst>
                                        <p:tav tm="0">
                                          <p:val>
                                            <p:strVal val="#ppt_x"/>
                                          </p:val>
                                        </p:tav>
                                        <p:tav tm="100000">
                                          <p:val>
                                            <p:strVal val="#ppt_x"/>
                                          </p:val>
                                        </p:tav>
                                      </p:tavLst>
                                    </p:anim>
                                    <p:anim calcmode="lin" valueType="num">
                                      <p:cBhvr>
                                        <p:cTn id="7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7" presetClass="entr" presetSubtype="0"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1000"/>
                                        <p:tgtEl>
                                          <p:spTgt spid="34"/>
                                        </p:tgtEl>
                                      </p:cBhvr>
                                    </p:animEffect>
                                    <p:anim calcmode="lin" valueType="num">
                                      <p:cBhvr>
                                        <p:cTn id="76" dur="1000" fill="hold"/>
                                        <p:tgtEl>
                                          <p:spTgt spid="34"/>
                                        </p:tgtEl>
                                        <p:attrNameLst>
                                          <p:attrName>ppt_x</p:attrName>
                                        </p:attrNameLst>
                                      </p:cBhvr>
                                      <p:tavLst>
                                        <p:tav tm="0">
                                          <p:val>
                                            <p:strVal val="#ppt_x"/>
                                          </p:val>
                                        </p:tav>
                                        <p:tav tm="100000">
                                          <p:val>
                                            <p:strVal val="#ppt_x"/>
                                          </p:val>
                                        </p:tav>
                                      </p:tavLst>
                                    </p:anim>
                                    <p:anim calcmode="lin" valueType="num">
                                      <p:cBhvr>
                                        <p:cTn id="77" dur="1000" fill="hold"/>
                                        <p:tgtEl>
                                          <p:spTgt spid="34"/>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1000"/>
                                        <p:tgtEl>
                                          <p:spTgt spid="35"/>
                                        </p:tgtEl>
                                      </p:cBhvr>
                                    </p:animEffect>
                                    <p:anim calcmode="lin" valueType="num">
                                      <p:cBhvr>
                                        <p:cTn id="81" dur="1000" fill="hold"/>
                                        <p:tgtEl>
                                          <p:spTgt spid="35"/>
                                        </p:tgtEl>
                                        <p:attrNameLst>
                                          <p:attrName>ppt_x</p:attrName>
                                        </p:attrNameLst>
                                      </p:cBhvr>
                                      <p:tavLst>
                                        <p:tav tm="0">
                                          <p:val>
                                            <p:strVal val="#ppt_x"/>
                                          </p:val>
                                        </p:tav>
                                        <p:tav tm="100000">
                                          <p:val>
                                            <p:strVal val="#ppt_x"/>
                                          </p:val>
                                        </p:tav>
                                      </p:tavLst>
                                    </p:anim>
                                    <p:anim calcmode="lin" valueType="num">
                                      <p:cBhvr>
                                        <p:cTn id="8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7" grpId="0" animBg="1"/>
      <p:bldP spid="31" grpId="0" animBg="1"/>
      <p:bldP spid="33" grpId="0" animBg="1"/>
      <p:bldP spid="35"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 y="252984"/>
            <a:ext cx="1722120" cy="17221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18" y="2266658"/>
            <a:ext cx="2024926" cy="202492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45" y="2197519"/>
            <a:ext cx="1642961" cy="164296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793" y="4925568"/>
            <a:ext cx="1996440" cy="199644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508" y="2174342"/>
            <a:ext cx="1934362" cy="193436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8" y="4500842"/>
            <a:ext cx="2024926" cy="202492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745" y="4628388"/>
            <a:ext cx="2438400" cy="2438400"/>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113" y="252984"/>
            <a:ext cx="1722120" cy="1722120"/>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717" y="272784"/>
            <a:ext cx="1722120" cy="1722120"/>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006" y="252984"/>
            <a:ext cx="1722120" cy="172212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5726" y="2062442"/>
            <a:ext cx="2438400" cy="2438400"/>
          </a:xfrm>
          <a:prstGeom prst="rect">
            <a:avLst/>
          </a:prstGeom>
        </p:spPr>
      </p:pic>
      <p:sp>
        <p:nvSpPr>
          <p:cNvPr id="21" name="TextBox 20"/>
          <p:cNvSpPr txBox="1"/>
          <p:nvPr/>
        </p:nvSpPr>
        <p:spPr>
          <a:xfrm>
            <a:off x="8202168" y="272784"/>
            <a:ext cx="3675888"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Total Reward </a:t>
            </a:r>
          </a:p>
          <a:p>
            <a:pPr algn="ctr"/>
            <a:r>
              <a:rPr lang="en-US" sz="3600" dirty="0" smtClean="0">
                <a:latin typeface="Arial Black" panose="020B0A04020102020204" pitchFamily="34" charset="0"/>
              </a:rPr>
              <a:t>21 </a:t>
            </a:r>
            <a:r>
              <a:rPr lang="en-US" sz="3600" dirty="0" err="1" smtClean="0">
                <a:latin typeface="Arial Black" panose="020B0A04020102020204" pitchFamily="34" charset="0"/>
              </a:rPr>
              <a:t>Mill.BTC</a:t>
            </a:r>
            <a:r>
              <a:rPr lang="en-US" sz="3600" dirty="0" smtClean="0">
                <a:latin typeface="Arial Black" panose="020B0A04020102020204" pitchFamily="34" charset="0"/>
              </a:rPr>
              <a:t>;</a:t>
            </a:r>
          </a:p>
        </p:txBody>
      </p:sp>
      <p:sp>
        <p:nvSpPr>
          <p:cNvPr id="22" name="TextBox 21"/>
          <p:cNvSpPr txBox="1"/>
          <p:nvPr/>
        </p:nvSpPr>
        <p:spPr>
          <a:xfrm>
            <a:off x="6863066" y="5023104"/>
            <a:ext cx="5222145" cy="1200329"/>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Arial Black" panose="020B0A04020102020204" pitchFamily="34" charset="0"/>
              </a:rPr>
              <a:t>1BTC</a:t>
            </a:r>
          </a:p>
          <a:p>
            <a:pPr algn="ctr"/>
            <a:r>
              <a:rPr lang="en-US" sz="3600" dirty="0">
                <a:latin typeface="Arial Black" panose="020B0A04020102020204" pitchFamily="34" charset="0"/>
              </a:rPr>
              <a:t>=</a:t>
            </a:r>
            <a:r>
              <a:rPr lang="en-US" sz="3600" dirty="0" smtClean="0">
                <a:latin typeface="Arial Black" panose="020B0A04020102020204" pitchFamily="34" charset="0"/>
              </a:rPr>
              <a:t>10(^8</a:t>
            </a:r>
            <a:r>
              <a:rPr lang="en-US" sz="3600" dirty="0">
                <a:latin typeface="Arial Black" panose="020B0A04020102020204" pitchFamily="34" charset="0"/>
              </a:rPr>
              <a:t>) </a:t>
            </a:r>
            <a:r>
              <a:rPr lang="en-US" sz="3600" dirty="0" smtClean="0">
                <a:latin typeface="Arial Black" panose="020B0A04020102020204" pitchFamily="34" charset="0"/>
              </a:rPr>
              <a:t>Satoshi</a:t>
            </a:r>
            <a:endParaRPr lang="en-US" sz="3600" dirty="0">
              <a:latin typeface="Arial Black" panose="020B0A04020102020204" pitchFamily="34" charset="0"/>
            </a:endParaRPr>
          </a:p>
        </p:txBody>
      </p:sp>
    </p:spTree>
    <p:extLst>
      <p:ext uri="{BB962C8B-B14F-4D97-AF65-F5344CB8AC3E}">
        <p14:creationId xmlns:p14="http://schemas.microsoft.com/office/powerpoint/2010/main" val="721721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72" y="292608"/>
            <a:ext cx="9753600" cy="365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5712" y="4703064"/>
            <a:ext cx="1962912" cy="1962912"/>
          </a:xfrm>
          <a:prstGeom prst="rect">
            <a:avLst/>
          </a:prstGeom>
        </p:spPr>
      </p:pic>
      <p:sp>
        <p:nvSpPr>
          <p:cNvPr id="7" name="TextBox 6"/>
          <p:cNvSpPr txBox="1"/>
          <p:nvPr/>
        </p:nvSpPr>
        <p:spPr>
          <a:xfrm>
            <a:off x="423672" y="3712940"/>
            <a:ext cx="4785360" cy="990124"/>
          </a:xfrm>
          <a:prstGeom prst="upArrowCallou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Mining software</a:t>
            </a:r>
            <a:endParaRPr lang="en-US" sz="3600" dirty="0">
              <a:latin typeface="Arial Black" panose="020B0A04020102020204" pitchFamily="34" charset="0"/>
            </a:endParaRPr>
          </a:p>
        </p:txBody>
      </p:sp>
      <p:sp>
        <p:nvSpPr>
          <p:cNvPr id="10" name="TextBox 9"/>
          <p:cNvSpPr txBox="1"/>
          <p:nvPr/>
        </p:nvSpPr>
        <p:spPr>
          <a:xfrm>
            <a:off x="5300472" y="4032163"/>
            <a:ext cx="6341788" cy="230832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Solving speed </a:t>
            </a:r>
            <a:r>
              <a:rPr lang="en-US" sz="3600" dirty="0" err="1" smtClean="0">
                <a:latin typeface="Franklin Gothic Demi Cond" panose="020B0706030402020204" pitchFamily="34" charset="0"/>
              </a:rPr>
              <a:t>Hashrate</a:t>
            </a:r>
            <a:r>
              <a:rPr lang="en-US" sz="3600" dirty="0" smtClean="0">
                <a:latin typeface="Franklin Gothic Demi Cond" panose="020B0706030402020204" pitchFamily="34" charset="0"/>
              </a:rPr>
              <a:t>/sec</a:t>
            </a:r>
          </a:p>
          <a:p>
            <a:pPr algn="ctr"/>
            <a:r>
              <a:rPr lang="en-US" sz="3600" dirty="0" smtClean="0">
                <a:latin typeface="Franklin Gothic Demi Cond" panose="020B0706030402020204" pitchFamily="34" charset="0"/>
              </a:rPr>
              <a:t>Laptop: </a:t>
            </a:r>
            <a:r>
              <a:rPr lang="en-US" sz="3600" dirty="0">
                <a:latin typeface="Franklin Gothic Demi Cond" panose="020B0706030402020204" pitchFamily="34" charset="0"/>
              </a:rPr>
              <a:t>30 </a:t>
            </a:r>
            <a:r>
              <a:rPr lang="en-US" sz="3600" dirty="0" err="1" smtClean="0">
                <a:latin typeface="Franklin Gothic Demi Cond" panose="020B0706030402020204" pitchFamily="34" charset="0"/>
              </a:rPr>
              <a:t>kh</a:t>
            </a:r>
            <a:r>
              <a:rPr lang="en-US" sz="3600" dirty="0">
                <a:latin typeface="Franklin Gothic Demi Cond" panose="020B0706030402020204" pitchFamily="34" charset="0"/>
              </a:rPr>
              <a:t>/s =&gt; </a:t>
            </a:r>
            <a:endParaRPr lang="en-US" sz="3600" dirty="0" smtClean="0">
              <a:latin typeface="Franklin Gothic Demi Cond" panose="020B0706030402020204" pitchFamily="34" charset="0"/>
            </a:endParaRPr>
          </a:p>
          <a:p>
            <a:pPr algn="ctr"/>
            <a:r>
              <a:rPr lang="en-US" sz="3600" dirty="0" smtClean="0">
                <a:latin typeface="Franklin Gothic Demi Cond" panose="020B0706030402020204" pitchFamily="34" charset="0"/>
              </a:rPr>
              <a:t>.003 BTC (24 hrs.)</a:t>
            </a:r>
          </a:p>
          <a:p>
            <a:pPr algn="ctr"/>
            <a:r>
              <a:rPr lang="en-US" sz="3600" dirty="0" smtClean="0">
                <a:latin typeface="Franklin Gothic Demi Cond" panose="020B0706030402020204" pitchFamily="34" charset="0"/>
              </a:rPr>
              <a:t>MINUS </a:t>
            </a:r>
            <a:r>
              <a:rPr lang="en-US" sz="3600" dirty="0" err="1" smtClean="0">
                <a:latin typeface="Franklin Gothic Demi Cond" panose="020B0706030402020204" pitchFamily="34" charset="0"/>
              </a:rPr>
              <a:t>lightbill</a:t>
            </a:r>
            <a:r>
              <a:rPr lang="en-US" sz="3600" dirty="0" smtClean="0">
                <a:latin typeface="Franklin Gothic Demi Cond" panose="020B0706030402020204" pitchFamily="34" charset="0"/>
              </a:rPr>
              <a:t> = 3$</a:t>
            </a:r>
            <a:endParaRPr lang="en-US" sz="3600" dirty="0">
              <a:latin typeface="Franklin Gothic Demi Cond" panose="020B0706030402020204" pitchFamily="34" charset="0"/>
            </a:endParaRPr>
          </a:p>
        </p:txBody>
      </p:sp>
    </p:spTree>
    <p:extLst>
      <p:ext uri="{BB962C8B-B14F-4D97-AF65-F5344CB8AC3E}">
        <p14:creationId xmlns:p14="http://schemas.microsoft.com/office/powerpoint/2010/main" val="10560435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72" y="292608"/>
            <a:ext cx="5446776" cy="20425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672" y="3341464"/>
            <a:ext cx="1267111" cy="1267111"/>
          </a:xfrm>
          <a:prstGeom prst="rect">
            <a:avLst/>
          </a:prstGeom>
        </p:spPr>
      </p:pic>
      <p:sp>
        <p:nvSpPr>
          <p:cNvPr id="7" name="TextBox 6"/>
          <p:cNvSpPr txBox="1"/>
          <p:nvPr/>
        </p:nvSpPr>
        <p:spPr>
          <a:xfrm>
            <a:off x="423672" y="2167604"/>
            <a:ext cx="4785360" cy="990124"/>
          </a:xfrm>
          <a:prstGeom prst="upArrowCallou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Mining Pool</a:t>
            </a:r>
            <a:endParaRPr lang="en-US" sz="3600" dirty="0">
              <a:latin typeface="Arial Black" panose="020B0A040201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7232" y="3341464"/>
            <a:ext cx="1267111" cy="126711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564" y="3341464"/>
            <a:ext cx="1267111" cy="126711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576" y="4210145"/>
            <a:ext cx="1267111" cy="126711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136" y="4210145"/>
            <a:ext cx="1267111" cy="126711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7468" y="4210145"/>
            <a:ext cx="1267111" cy="126711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96" y="4981334"/>
            <a:ext cx="1267111" cy="126711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6" y="4981334"/>
            <a:ext cx="1267111" cy="126711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0688" y="4981334"/>
            <a:ext cx="1267111" cy="1267111"/>
          </a:xfrm>
          <a:prstGeom prst="rect">
            <a:avLst/>
          </a:prstGeom>
        </p:spPr>
      </p:pic>
      <p:sp>
        <p:nvSpPr>
          <p:cNvPr id="17" name="TextBox 16"/>
          <p:cNvSpPr txBox="1"/>
          <p:nvPr/>
        </p:nvSpPr>
        <p:spPr>
          <a:xfrm>
            <a:off x="6245352" y="292608"/>
            <a:ext cx="5129784" cy="2062103"/>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200" dirty="0" smtClean="0">
                <a:solidFill>
                  <a:schemeClr val="bg1"/>
                </a:solidFill>
                <a:latin typeface="Arial Black" panose="020B0A04020102020204" pitchFamily="34" charset="0"/>
              </a:rPr>
              <a:t>Reward distribution</a:t>
            </a:r>
          </a:p>
          <a:p>
            <a:pPr algn="ctr"/>
            <a:r>
              <a:rPr lang="en-US" sz="3200" dirty="0" smtClean="0">
                <a:solidFill>
                  <a:schemeClr val="bg1"/>
                </a:solidFill>
                <a:latin typeface="Arial Black" panose="020B0A04020102020204" pitchFamily="34" charset="0"/>
              </a:rPr>
              <a:t>As per </a:t>
            </a:r>
            <a:r>
              <a:rPr lang="en-US" sz="3200" dirty="0" err="1" smtClean="0">
                <a:solidFill>
                  <a:schemeClr val="bg1"/>
                </a:solidFill>
                <a:latin typeface="Arial Black" panose="020B0A04020102020204" pitchFamily="34" charset="0"/>
              </a:rPr>
              <a:t>Hashrate</a:t>
            </a:r>
            <a:endParaRPr lang="en-US" sz="3200" dirty="0" smtClean="0">
              <a:solidFill>
                <a:schemeClr val="bg1"/>
              </a:solidFill>
              <a:latin typeface="Arial Black" panose="020B0A04020102020204" pitchFamily="34" charset="0"/>
            </a:endParaRPr>
          </a:p>
          <a:p>
            <a:pPr algn="ctr"/>
            <a:r>
              <a:rPr lang="en-US" sz="3200" dirty="0" smtClean="0">
                <a:solidFill>
                  <a:schemeClr val="bg1"/>
                </a:solidFill>
                <a:latin typeface="Arial Black" panose="020B0A04020102020204" pitchFamily="34" charset="0"/>
              </a:rPr>
              <a:t>1 BTC= 10(^8) Satoshi</a:t>
            </a:r>
          </a:p>
          <a:p>
            <a:pPr algn="ctr"/>
            <a:r>
              <a:rPr lang="en-US" sz="3200" dirty="0">
                <a:solidFill>
                  <a:schemeClr val="bg1"/>
                </a:solidFill>
              </a:rPr>
              <a:t>1 Satoshi= </a:t>
            </a:r>
            <a:r>
              <a:rPr lang="en-US" sz="3200" dirty="0" smtClean="0">
                <a:solidFill>
                  <a:schemeClr val="bg1"/>
                </a:solidFill>
              </a:rPr>
              <a:t>0.00000001 BTC</a:t>
            </a:r>
            <a:endParaRPr lang="en-US" sz="3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0225406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Mining rigs</a:t>
            </a:r>
            <a:endParaRPr lang="en-US" dirty="0"/>
          </a:p>
        </p:txBody>
      </p:sp>
      <p:sp>
        <p:nvSpPr>
          <p:cNvPr id="4" name="Text Placeholder 3"/>
          <p:cNvSpPr>
            <a:spLocks noGrp="1"/>
          </p:cNvSpPr>
          <p:nvPr>
            <p:ph type="body" sz="quarter" idx="13"/>
          </p:nvPr>
        </p:nvSpPr>
        <p:spPr/>
        <p:txBody>
          <a:bodyPr/>
          <a:lstStyle/>
          <a:p>
            <a:r>
              <a:rPr lang="en-US" dirty="0" smtClean="0"/>
              <a:t>Bitcoin</a:t>
            </a:r>
            <a:endParaRPr lang="en-US" dirty="0"/>
          </a:p>
        </p:txBody>
      </p:sp>
      <p:sp>
        <p:nvSpPr>
          <p:cNvPr id="5" name="Content Placeholder 4"/>
          <p:cNvSpPr>
            <a:spLocks noGrp="1"/>
          </p:cNvSpPr>
          <p:nvPr>
            <p:ph sz="quarter" idx="14"/>
          </p:nvPr>
        </p:nvSpPr>
        <p:spPr/>
        <p:txBody>
          <a:bodyPr/>
          <a:lstStyle/>
          <a:p>
            <a:r>
              <a:rPr lang="en-US" dirty="0" smtClean="0"/>
              <a:t>GPU </a:t>
            </a:r>
            <a:r>
              <a:rPr lang="en-US" dirty="0" err="1" smtClean="0"/>
              <a:t>hashrate</a:t>
            </a:r>
            <a:endParaRPr lang="en-US" dirty="0" smtClean="0"/>
          </a:p>
          <a:p>
            <a:r>
              <a:rPr lang="en-US" dirty="0" smtClean="0"/>
              <a:t>Higher than</a:t>
            </a:r>
          </a:p>
          <a:p>
            <a:r>
              <a:rPr lang="en-US" dirty="0" smtClean="0"/>
              <a:t>CPU</a:t>
            </a:r>
            <a:endParaRPr lang="en-US" dirty="0"/>
          </a:p>
        </p:txBody>
      </p:sp>
      <p:pic>
        <p:nvPicPr>
          <p:cNvPr id="6" name="Picture 4" descr="http://www.maximumpc.com/files/u152332/detritus_bit_coin_talk_small.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73094" y="167474"/>
            <a:ext cx="7897907" cy="5926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370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smtClean="0"/>
              <a:t>5 GPU in 1 PC</a:t>
            </a:r>
          </a:p>
          <a:p>
            <a:r>
              <a:rPr lang="en-US" dirty="0" smtClean="0"/>
              <a:t>Over 4 dozen PCs</a:t>
            </a:r>
            <a:endParaRPr lang="en-US" dirty="0"/>
          </a:p>
        </p:txBody>
      </p:sp>
      <p:sp>
        <p:nvSpPr>
          <p:cNvPr id="4" name="Title 3"/>
          <p:cNvSpPr>
            <a:spLocks noGrp="1"/>
          </p:cNvSpPr>
          <p:nvPr>
            <p:ph type="title"/>
          </p:nvPr>
        </p:nvSpPr>
        <p:spPr>
          <a:xfrm>
            <a:off x="8881533" y="646331"/>
            <a:ext cx="3089805" cy="1352152"/>
          </a:xfrm>
        </p:spPr>
        <p:txBody>
          <a:bodyPr/>
          <a:lstStyle/>
          <a:p>
            <a:r>
              <a:rPr lang="en-US" dirty="0" smtClean="0"/>
              <a:t>Mining rigs</a:t>
            </a:r>
            <a:endParaRPr lang="en-US" dirty="0"/>
          </a:p>
        </p:txBody>
      </p:sp>
      <p:sp>
        <p:nvSpPr>
          <p:cNvPr id="5" name="Text Placeholder 4"/>
          <p:cNvSpPr>
            <a:spLocks noGrp="1"/>
          </p:cNvSpPr>
          <p:nvPr>
            <p:ph type="body" sz="quarter" idx="13"/>
          </p:nvPr>
        </p:nvSpPr>
        <p:spPr/>
        <p:txBody>
          <a:bodyPr/>
          <a:lstStyle/>
          <a:p>
            <a:r>
              <a:rPr lang="en-US" dirty="0" smtClean="0"/>
              <a:t>Bitcoin</a:t>
            </a:r>
            <a:endParaRPr lang="en-US" dirty="0"/>
          </a:p>
        </p:txBody>
      </p:sp>
      <p:pic>
        <p:nvPicPr>
          <p:cNvPr id="6" name="Picture 2" descr="http://www.bitcoinminingrigs.com/wp-content/uploads/2013/09/itworkerdeath-w3YVJl.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63709" y="144871"/>
            <a:ext cx="7979013" cy="598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8723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72" y="292608"/>
            <a:ext cx="5446776" cy="20425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672" y="3341464"/>
            <a:ext cx="1267111" cy="1267111"/>
          </a:xfrm>
          <a:prstGeom prst="rect">
            <a:avLst/>
          </a:prstGeom>
        </p:spPr>
      </p:pic>
      <p:sp>
        <p:nvSpPr>
          <p:cNvPr id="7" name="TextBox 6"/>
          <p:cNvSpPr txBox="1"/>
          <p:nvPr/>
        </p:nvSpPr>
        <p:spPr>
          <a:xfrm>
            <a:off x="423672" y="2167604"/>
            <a:ext cx="4785360" cy="990124"/>
          </a:xfrm>
          <a:prstGeom prst="upArrowCallou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Mining Pool</a:t>
            </a:r>
            <a:endParaRPr lang="en-US" sz="3600" dirty="0">
              <a:latin typeface="Arial Black" panose="020B0A040201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7232" y="3341464"/>
            <a:ext cx="1267111" cy="126711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564" y="3341464"/>
            <a:ext cx="1267111" cy="126711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576" y="4210145"/>
            <a:ext cx="1267111" cy="126711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136" y="4210145"/>
            <a:ext cx="1267111" cy="126711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7468" y="4210145"/>
            <a:ext cx="1267111" cy="126711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96" y="4981334"/>
            <a:ext cx="1267111" cy="126711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356" y="4981334"/>
            <a:ext cx="1267111" cy="126711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0688" y="4981334"/>
            <a:ext cx="1267111" cy="1267111"/>
          </a:xfrm>
          <a:prstGeom prst="rect">
            <a:avLst/>
          </a:prstGeom>
        </p:spPr>
      </p:pic>
      <p:sp>
        <p:nvSpPr>
          <p:cNvPr id="17" name="TextBox 16"/>
          <p:cNvSpPr txBox="1"/>
          <p:nvPr/>
        </p:nvSpPr>
        <p:spPr>
          <a:xfrm>
            <a:off x="6245352" y="292608"/>
            <a:ext cx="5129784" cy="2062103"/>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200" dirty="0" smtClean="0">
                <a:solidFill>
                  <a:schemeClr val="bg1"/>
                </a:solidFill>
                <a:latin typeface="Arial Black" panose="020B0A04020102020204" pitchFamily="34" charset="0"/>
              </a:rPr>
              <a:t>Reward distribution</a:t>
            </a:r>
          </a:p>
          <a:p>
            <a:pPr algn="ctr"/>
            <a:r>
              <a:rPr lang="en-US" sz="3200" dirty="0" smtClean="0">
                <a:solidFill>
                  <a:schemeClr val="bg1"/>
                </a:solidFill>
                <a:latin typeface="Arial Black" panose="020B0A04020102020204" pitchFamily="34" charset="0"/>
              </a:rPr>
              <a:t>As per </a:t>
            </a:r>
            <a:r>
              <a:rPr lang="en-US" sz="3200" dirty="0" err="1" smtClean="0">
                <a:solidFill>
                  <a:schemeClr val="bg1"/>
                </a:solidFill>
                <a:latin typeface="Arial Black" panose="020B0A04020102020204" pitchFamily="34" charset="0"/>
              </a:rPr>
              <a:t>Hashrate</a:t>
            </a:r>
            <a:endParaRPr lang="en-US" sz="3200" dirty="0" smtClean="0">
              <a:solidFill>
                <a:schemeClr val="bg1"/>
              </a:solidFill>
              <a:latin typeface="Arial Black" panose="020B0A04020102020204" pitchFamily="34" charset="0"/>
            </a:endParaRPr>
          </a:p>
          <a:p>
            <a:pPr algn="ctr"/>
            <a:r>
              <a:rPr lang="en-US" sz="3200" dirty="0" smtClean="0">
                <a:solidFill>
                  <a:schemeClr val="bg1"/>
                </a:solidFill>
                <a:latin typeface="Arial Black" panose="020B0A04020102020204" pitchFamily="34" charset="0"/>
              </a:rPr>
              <a:t>1 BTC= 10(^8) Satoshi</a:t>
            </a:r>
          </a:p>
          <a:p>
            <a:pPr algn="ctr"/>
            <a:r>
              <a:rPr lang="en-US" sz="3200" dirty="0">
                <a:solidFill>
                  <a:schemeClr val="bg1"/>
                </a:solidFill>
              </a:rPr>
              <a:t>1 Satoshi= </a:t>
            </a:r>
            <a:r>
              <a:rPr lang="en-US" sz="3200" dirty="0" smtClean="0">
                <a:solidFill>
                  <a:schemeClr val="bg1"/>
                </a:solidFill>
              </a:rPr>
              <a:t>0.00000001 BTC</a:t>
            </a:r>
            <a:endParaRPr lang="en-US" sz="3200" dirty="0">
              <a:solidFill>
                <a:schemeClr val="bg1"/>
              </a:solidFill>
              <a:latin typeface="Arial Black" panose="020B0A04020102020204" pitchFamily="34" charset="0"/>
            </a:endParaRPr>
          </a:p>
        </p:txBody>
      </p:sp>
      <p:pic>
        <p:nvPicPr>
          <p:cNvPr id="18" name="Picture 2" descr="http://www.bitcoinminingrigs.com/wp-content/uploads/2013/09/itworkerdeath-w3YVJ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5456" y="2579307"/>
            <a:ext cx="51816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17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Evolution of money</a:t>
            </a:r>
          </a:p>
          <a:p>
            <a:r>
              <a:rPr lang="en-US" dirty="0" smtClean="0"/>
              <a:t>Bitcoin concept</a:t>
            </a:r>
          </a:p>
          <a:p>
            <a:r>
              <a:rPr lang="en-US" dirty="0" smtClean="0"/>
              <a:t>Bitcoin mining</a:t>
            </a:r>
            <a:endParaRPr lang="en-US" dirty="0"/>
          </a:p>
        </p:txBody>
      </p:sp>
    </p:spTree>
    <p:extLst>
      <p:ext uri="{BB962C8B-B14F-4D97-AF65-F5344CB8AC3E}">
        <p14:creationId xmlns:p14="http://schemas.microsoft.com/office/powerpoint/2010/main" val="3136430837"/>
      </p:ext>
    </p:extLst>
  </p:cSld>
  <p:clrMapOvr>
    <a:masterClrMapping/>
  </p:clrMapOvr>
  <p:timing>
    <p:tnLst>
      <p:par>
        <p:cTn id="1" dur="indefinite" restart="never" nodeType="tmRoot"/>
      </p:par>
    </p:tnLst>
    <p:bldLst>
      <p:bldP spid="2" grpId="0"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Clr>
                <a:srgbClr val="FF0000"/>
              </a:buClr>
              <a:buFont typeface="Wingdings" panose="05000000000000000000" pitchFamily="2" charset="2"/>
              <a:buChar char="q"/>
            </a:pPr>
            <a:r>
              <a:rPr lang="en-US" dirty="0" smtClean="0"/>
              <a:t>Circular flow of income…X</a:t>
            </a:r>
          </a:p>
          <a:p>
            <a:pPr>
              <a:buClr>
                <a:srgbClr val="FF0000"/>
              </a:buClr>
              <a:buFont typeface="Wingdings" panose="05000000000000000000" pitchFamily="2" charset="2"/>
              <a:buChar char="q"/>
            </a:pPr>
            <a:r>
              <a:rPr lang="en-US" dirty="0" smtClean="0"/>
              <a:t>Divisibility, </a:t>
            </a:r>
            <a:r>
              <a:rPr lang="en-US" dirty="0" err="1" smtClean="0"/>
              <a:t>Fungibility</a:t>
            </a:r>
            <a:r>
              <a:rPr lang="en-US" dirty="0" smtClean="0"/>
              <a:t>….X</a:t>
            </a:r>
          </a:p>
          <a:p>
            <a:endParaRPr lang="en-US" dirty="0" smtClean="0"/>
          </a:p>
          <a:p>
            <a:endParaRPr lang="en-US" dirty="0"/>
          </a:p>
        </p:txBody>
      </p:sp>
      <p:sp>
        <p:nvSpPr>
          <p:cNvPr id="3" name="Title 2"/>
          <p:cNvSpPr>
            <a:spLocks noGrp="1"/>
          </p:cNvSpPr>
          <p:nvPr>
            <p:ph type="title"/>
          </p:nvPr>
        </p:nvSpPr>
        <p:spPr>
          <a:solidFill>
            <a:srgbClr val="C00000"/>
          </a:solidFill>
        </p:spPr>
        <p:txBody>
          <a:bodyPr>
            <a:normAutofit fontScale="90000"/>
          </a:bodyPr>
          <a:lstStyle/>
          <a:p>
            <a:r>
              <a:rPr lang="en-US" dirty="0" smtClean="0"/>
              <a:t>Barter system: Problems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5463" y="1121664"/>
            <a:ext cx="2524601" cy="179527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3397" y="3566160"/>
            <a:ext cx="2536667" cy="1691640"/>
          </a:xfrm>
          <a:prstGeom prst="rect">
            <a:avLst/>
          </a:prstGeom>
        </p:spPr>
      </p:pic>
    </p:spTree>
    <p:extLst>
      <p:ext uri="{BB962C8B-B14F-4D97-AF65-F5344CB8AC3E}">
        <p14:creationId xmlns:p14="http://schemas.microsoft.com/office/powerpoint/2010/main" val="10763808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6920" y="4475847"/>
            <a:ext cx="8406384" cy="1831943"/>
          </a:xfrm>
        </p:spPr>
        <p:txBody>
          <a:bodyPr>
            <a:normAutofit fontScale="92500" lnSpcReduction="10000"/>
          </a:bodyPr>
          <a:lstStyle/>
          <a:p>
            <a:r>
              <a:rPr lang="en-US" dirty="0"/>
              <a:t>Public address (email address)</a:t>
            </a:r>
          </a:p>
          <a:p>
            <a:r>
              <a:rPr lang="en-US" dirty="0"/>
              <a:t>Private key (password)</a:t>
            </a:r>
          </a:p>
          <a:p>
            <a:r>
              <a:rPr lang="en-US" dirty="0"/>
              <a:t>No names, No IP, No phone numbers</a:t>
            </a:r>
          </a:p>
        </p:txBody>
      </p:sp>
      <p:sp>
        <p:nvSpPr>
          <p:cNvPr id="2" name="Title 1"/>
          <p:cNvSpPr>
            <a:spLocks noGrp="1"/>
          </p:cNvSpPr>
          <p:nvPr>
            <p:ph type="title"/>
          </p:nvPr>
        </p:nvSpPr>
        <p:spPr>
          <a:xfrm>
            <a:off x="838200" y="93848"/>
            <a:ext cx="10515600" cy="1332616"/>
          </a:xfrm>
        </p:spPr>
        <p:txBody>
          <a:bodyPr>
            <a:normAutofit fontScale="90000"/>
          </a:bodyPr>
          <a:lstStyle/>
          <a:p>
            <a:r>
              <a:rPr lang="en-US" dirty="0" smtClean="0"/>
              <a:t>Bitcoin Transfer? </a:t>
            </a:r>
            <a:br>
              <a:rPr lang="en-US" dirty="0" smtClean="0"/>
            </a:br>
            <a:r>
              <a:rPr lang="en-US" dirty="0" smtClean="0"/>
              <a:t>Digital </a:t>
            </a:r>
            <a:r>
              <a:rPr lang="en-US" dirty="0"/>
              <a:t>Wallet / E-Wallet </a:t>
            </a:r>
            <a:r>
              <a:rPr lang="en-US" dirty="0" smtClean="0"/>
              <a:t>software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295" y="1625109"/>
            <a:ext cx="3014714" cy="226556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400" y="2972732"/>
            <a:ext cx="1219200" cy="12192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669" y="1949337"/>
            <a:ext cx="2483358" cy="248335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0120" y="1469616"/>
            <a:ext cx="2438400" cy="24384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47" y="2688816"/>
            <a:ext cx="1219200" cy="12192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389" y="2450781"/>
            <a:ext cx="771144" cy="77114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1363" y="3221925"/>
            <a:ext cx="1055277" cy="1055277"/>
          </a:xfrm>
          <a:prstGeom prst="rect">
            <a:avLst/>
          </a:prstGeom>
        </p:spPr>
      </p:pic>
    </p:spTree>
    <p:extLst>
      <p:ext uri="{BB962C8B-B14F-4D97-AF65-F5344CB8AC3E}">
        <p14:creationId xmlns:p14="http://schemas.microsoft.com/office/powerpoint/2010/main" val="223978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3"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Shiva\Hindu\Hindi\Bitcoins_Jan-01-2014\images\Bitcoin digital wallet.png"/>
          <p:cNvPicPr/>
          <p:nvPr/>
        </p:nvPicPr>
        <p:blipFill>
          <a:blip r:embed="rId2">
            <a:extLst>
              <a:ext uri="{28A0092B-C50C-407E-A947-70E740481C1C}">
                <a14:useLocalDpi xmlns:a14="http://schemas.microsoft.com/office/drawing/2010/main" val="0"/>
              </a:ext>
            </a:extLst>
          </a:blip>
          <a:srcRect/>
          <a:stretch>
            <a:fillRect/>
          </a:stretch>
        </p:blipFill>
        <p:spPr bwMode="auto">
          <a:xfrm>
            <a:off x="499872" y="186245"/>
            <a:ext cx="8223504" cy="6305995"/>
          </a:xfrm>
          <a:prstGeom prst="rect">
            <a:avLst/>
          </a:prstGeom>
          <a:noFill/>
          <a:ln>
            <a:noFill/>
          </a:ln>
        </p:spPr>
      </p:pic>
    </p:spTree>
    <p:extLst>
      <p:ext uri="{BB962C8B-B14F-4D97-AF65-F5344CB8AC3E}">
        <p14:creationId xmlns:p14="http://schemas.microsoft.com/office/powerpoint/2010/main" val="1903195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Email client (outlook)</a:t>
            </a:r>
            <a:endParaRPr lang="en-US" dirty="0"/>
          </a:p>
        </p:txBody>
      </p:sp>
      <p:sp>
        <p:nvSpPr>
          <p:cNvPr id="5" name="Content Placeholder 4"/>
          <p:cNvSpPr>
            <a:spLocks noGrp="1"/>
          </p:cNvSpPr>
          <p:nvPr>
            <p:ph sz="half" idx="2"/>
          </p:nvPr>
        </p:nvSpPr>
        <p:spPr/>
        <p:txBody>
          <a:bodyPr/>
          <a:lstStyle/>
          <a:p>
            <a:r>
              <a:rPr lang="en-US" dirty="0" smtClean="0"/>
              <a:t>One mail forwarded to many</a:t>
            </a:r>
            <a:endParaRPr lang="en-US" dirty="0"/>
          </a:p>
        </p:txBody>
      </p:sp>
      <p:sp>
        <p:nvSpPr>
          <p:cNvPr id="6" name="Content Placeholder 5"/>
          <p:cNvSpPr>
            <a:spLocks noGrp="1"/>
          </p:cNvSpPr>
          <p:nvPr>
            <p:ph sz="quarter" idx="4"/>
          </p:nvPr>
        </p:nvSpPr>
        <p:spPr/>
        <p:txBody>
          <a:bodyPr/>
          <a:lstStyle/>
          <a:p>
            <a:r>
              <a:rPr lang="en-US" dirty="0" smtClean="0"/>
              <a:t>Double spending?...No</a:t>
            </a:r>
          </a:p>
          <a:p>
            <a:endParaRPr lang="en-US" dirty="0"/>
          </a:p>
        </p:txBody>
      </p:sp>
      <p:sp>
        <p:nvSpPr>
          <p:cNvPr id="7" name="Text Placeholder 6"/>
          <p:cNvSpPr>
            <a:spLocks noGrp="1"/>
          </p:cNvSpPr>
          <p:nvPr>
            <p:ph type="body" idx="13"/>
          </p:nvPr>
        </p:nvSpPr>
        <p:spPr/>
        <p:txBody>
          <a:bodyPr/>
          <a:lstStyle/>
          <a:p>
            <a:r>
              <a:rPr lang="en-US" dirty="0" smtClean="0"/>
              <a:t>Bitcoin (digital wallet)</a:t>
            </a:r>
            <a:endParaRPr lang="en-US" dirty="0"/>
          </a:p>
        </p:txBody>
      </p:sp>
      <p:sp>
        <p:nvSpPr>
          <p:cNvPr id="2" name="Title 1"/>
          <p:cNvSpPr>
            <a:spLocks noGrp="1"/>
          </p:cNvSpPr>
          <p:nvPr>
            <p:ph type="title"/>
          </p:nvPr>
        </p:nvSpPr>
        <p:spPr/>
        <p:txBody>
          <a:bodyPr>
            <a:normAutofit fontScale="90000"/>
          </a:bodyPr>
          <a:lstStyle/>
          <a:p>
            <a:r>
              <a:rPr lang="en-US" dirty="0" smtClean="0"/>
              <a:t>Double spending?</a:t>
            </a:r>
            <a:endParaRPr lang="en-US" dirty="0"/>
          </a:p>
        </p:txBody>
      </p:sp>
    </p:spTree>
    <p:extLst>
      <p:ext uri="{BB962C8B-B14F-4D97-AF65-F5344CB8AC3E}">
        <p14:creationId xmlns:p14="http://schemas.microsoft.com/office/powerpoint/2010/main" val="775947774"/>
      </p:ext>
    </p:extLst>
  </p:cSld>
  <p:clrMapOvr>
    <a:masterClrMapping/>
  </p:clrMapOvr>
  <p:timing>
    <p:tnLst>
      <p:par>
        <p:cTn id="1" dur="indefinite" restart="never" nodeType="tmRoot"/>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356" y="1370456"/>
            <a:ext cx="6903720" cy="2588895"/>
          </a:xfrm>
          <a:prstGeom prst="rect">
            <a:avLst/>
          </a:prstGeom>
        </p:spPr>
      </p:pic>
      <p:sp>
        <p:nvSpPr>
          <p:cNvPr id="9" name="TextBox 8"/>
          <p:cNvSpPr txBox="1"/>
          <p:nvPr/>
        </p:nvSpPr>
        <p:spPr>
          <a:xfrm>
            <a:off x="4081272" y="384048"/>
            <a:ext cx="3675888" cy="1283910"/>
          </a:xfrm>
          <a:prstGeom prst="rightArrow">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3600" dirty="0" smtClean="0">
                <a:latin typeface="Arial Black" panose="020B0A04020102020204" pitchFamily="34" charset="0"/>
              </a:rPr>
              <a:t>Block Chain</a:t>
            </a:r>
            <a:endParaRPr lang="en-US" sz="3600" dirty="0">
              <a:latin typeface="Arial Black" panose="020B0A040201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97" y="1793889"/>
            <a:ext cx="2318059" cy="174202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1076" y="1667958"/>
            <a:ext cx="2668121" cy="1810511"/>
          </a:xfrm>
          <a:prstGeom prst="rect">
            <a:avLst/>
          </a:prstGeom>
        </p:spPr>
      </p:pic>
      <p:sp>
        <p:nvSpPr>
          <p:cNvPr id="11" name="TextBox 10"/>
          <p:cNvSpPr txBox="1"/>
          <p:nvPr/>
        </p:nvSpPr>
        <p:spPr>
          <a:xfrm>
            <a:off x="1225296" y="3602019"/>
            <a:ext cx="8257032" cy="2687479"/>
          </a:xfrm>
          <a:prstGeom prst="up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Public ledger</a:t>
            </a:r>
          </a:p>
          <a:p>
            <a:pPr algn="ctr"/>
            <a:r>
              <a:rPr lang="en-US" sz="3600" dirty="0" smtClean="0">
                <a:latin typeface="Arial Black" panose="020B0A04020102020204" pitchFamily="34" charset="0"/>
              </a:rPr>
              <a:t>Validity of Each transaction</a:t>
            </a:r>
          </a:p>
          <a:p>
            <a:pPr algn="ctr"/>
            <a:r>
              <a:rPr lang="en-US" sz="3600" dirty="0" smtClean="0">
                <a:latin typeface="Arial Black" panose="020B0A04020102020204" pitchFamily="34" charset="0"/>
              </a:rPr>
              <a:t>10 minutes</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4255" y="3602019"/>
            <a:ext cx="1620266" cy="2098790"/>
          </a:xfrm>
          <a:prstGeom prst="rect">
            <a:avLst/>
          </a:prstGeom>
        </p:spPr>
      </p:pic>
    </p:spTree>
    <p:extLst>
      <p:ext uri="{BB962C8B-B14F-4D97-AF65-F5344CB8AC3E}">
        <p14:creationId xmlns:p14="http://schemas.microsoft.com/office/powerpoint/2010/main" val="367843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Bitcoin vs. </a:t>
            </a:r>
            <a:br>
              <a:rPr lang="en-US" dirty="0" smtClean="0"/>
            </a:br>
            <a:r>
              <a:rPr lang="en-US" dirty="0" smtClean="0"/>
              <a:t>NEFT &amp; RTGS</a:t>
            </a:r>
            <a:endParaRPr lang="en-US" dirty="0"/>
          </a:p>
        </p:txBody>
      </p:sp>
      <p:sp>
        <p:nvSpPr>
          <p:cNvPr id="3" name="Subtitle 2"/>
          <p:cNvSpPr>
            <a:spLocks noGrp="1"/>
          </p:cNvSpPr>
          <p:nvPr>
            <p:ph type="subTitle" idx="1"/>
          </p:nvPr>
        </p:nvSpPr>
        <p:spPr/>
        <p:txBody>
          <a:bodyPr/>
          <a:lstStyle/>
          <a:p>
            <a:r>
              <a:rPr lang="en-US" dirty="0" smtClean="0"/>
              <a:t>Positive </a:t>
            </a:r>
          </a:p>
          <a:p>
            <a:r>
              <a:rPr lang="en-US" dirty="0" smtClean="0"/>
              <a:t>Negative</a:t>
            </a:r>
            <a:endParaRPr lang="en-US" dirty="0"/>
          </a:p>
        </p:txBody>
      </p:sp>
    </p:spTree>
    <p:extLst>
      <p:ext uri="{BB962C8B-B14F-4D97-AF65-F5344CB8AC3E}">
        <p14:creationId xmlns:p14="http://schemas.microsoft.com/office/powerpoint/2010/main" val="19038812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00149180"/>
              </p:ext>
            </p:extLst>
          </p:nvPr>
        </p:nvGraphicFramePr>
        <p:xfrm>
          <a:off x="838200" y="1033270"/>
          <a:ext cx="10515600" cy="4987457"/>
        </p:xfrm>
        <a:graphic>
          <a:graphicData uri="http://schemas.openxmlformats.org/drawingml/2006/table">
            <a:tbl>
              <a:tblPr firstRow="1" firstCol="1" bandRow="1">
                <a:tableStyleId>{C4B1156A-380E-4F78-BDF5-A606A8083BF9}</a:tableStyleId>
              </a:tblPr>
              <a:tblGrid>
                <a:gridCol w="3505200"/>
                <a:gridCol w="3505200"/>
                <a:gridCol w="3505200"/>
              </a:tblGrid>
              <a:tr h="320015">
                <a:tc>
                  <a:txBody>
                    <a:bodyPr/>
                    <a:lstStyle/>
                    <a:p>
                      <a:pPr marL="0" marR="0" algn="ctr">
                        <a:lnSpc>
                          <a:spcPct val="107000"/>
                        </a:lnSpc>
                        <a:spcBef>
                          <a:spcPts val="0"/>
                        </a:spcBef>
                        <a:spcAft>
                          <a:spcPts val="0"/>
                        </a:spcAft>
                      </a:pPr>
                      <a:r>
                        <a:rPr lang="en-US" sz="2400" b="1" dirty="0" smtClean="0">
                          <a:solidFill>
                            <a:srgbClr val="C00000"/>
                          </a:solidFill>
                          <a:latin typeface="Arial Black" panose="020B0A04020102020204" pitchFamily="34" charset="0"/>
                        </a:rPr>
                        <a:t>RTGS: Real Time Gross Settlement</a:t>
                      </a:r>
                      <a:endParaRPr lang="en-US" sz="2400" b="1" dirty="0">
                        <a:solidFill>
                          <a:srgbClr val="C00000"/>
                        </a:solidFill>
                        <a:latin typeface="Arial Black" panose="020B0A040201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400" b="1" dirty="0" smtClean="0">
                          <a:solidFill>
                            <a:srgbClr val="C00000"/>
                          </a:solidFill>
                          <a:latin typeface="Arial Black" panose="020B0A04020102020204" pitchFamily="34" charset="0"/>
                        </a:rPr>
                        <a:t>NEFT: National Electronic Fund Transfer</a:t>
                      </a:r>
                      <a:endParaRPr lang="en-US" sz="2400" b="1" dirty="0">
                        <a:solidFill>
                          <a:srgbClr val="C00000"/>
                        </a:solidFill>
                        <a:latin typeface="Arial Black" panose="020B0A040201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400" b="1" dirty="0">
                          <a:solidFill>
                            <a:srgbClr val="C00000"/>
                          </a:solidFill>
                          <a:latin typeface="Arial Black" panose="020B0A04020102020204" pitchFamily="34" charset="0"/>
                        </a:rPr>
                        <a:t>Bitcoin</a:t>
                      </a:r>
                    </a:p>
                  </a:txBody>
                  <a:tcPr marL="68580" marR="68580" marT="0" marB="0" anchor="ctr"/>
                </a:tc>
              </a:tr>
              <a:tr h="320015">
                <a:tc>
                  <a:txBody>
                    <a:bodyPr/>
                    <a:lstStyle/>
                    <a:p>
                      <a:pPr marL="0" marR="0">
                        <a:lnSpc>
                          <a:spcPct val="107000"/>
                        </a:lnSpc>
                        <a:spcBef>
                          <a:spcPts val="0"/>
                        </a:spcBef>
                        <a:spcAft>
                          <a:spcPts val="0"/>
                        </a:spcAft>
                      </a:pPr>
                      <a:r>
                        <a:rPr lang="en-US" sz="3200" b="1" dirty="0" smtClean="0"/>
                        <a:t>Retail: 2-5</a:t>
                      </a:r>
                    </a:p>
                    <a:p>
                      <a:pPr marL="0" marR="0">
                        <a:lnSpc>
                          <a:spcPct val="107000"/>
                        </a:lnSpc>
                        <a:spcBef>
                          <a:spcPts val="0"/>
                        </a:spcBef>
                        <a:spcAft>
                          <a:spcPts val="0"/>
                        </a:spcAft>
                      </a:pPr>
                      <a:r>
                        <a:rPr lang="en-US" sz="3200" b="1" dirty="0" smtClean="0"/>
                        <a:t>Corporate: &gt;5</a:t>
                      </a:r>
                      <a:endParaRPr lang="en-US" sz="3200" b="1" dirty="0"/>
                    </a:p>
                  </a:txBody>
                  <a:tcPr marL="68580" marR="68580" marT="0" marB="0" anchor="ctr"/>
                </a:tc>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50k at a time</a:t>
                      </a:r>
                      <a:endParaRPr lang="en-US" sz="4000" b="0" dirty="0">
                        <a:latin typeface="Franklin Gothic Demi Cond" panose="020B0706030402020204" pitchFamily="34" charset="0"/>
                      </a:endParaRPr>
                    </a:p>
                  </a:txBody>
                  <a:tcPr marL="68580" marR="68580" marT="0" marB="0" anchor="ctr"/>
                </a:tc>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No ceiling</a:t>
                      </a:r>
                      <a:endParaRPr lang="en-US" sz="4000" b="0" dirty="0">
                        <a:latin typeface="Franklin Gothic Demi Cond" panose="020B0706030402020204" pitchFamily="34" charset="0"/>
                      </a:endParaRPr>
                    </a:p>
                  </a:txBody>
                  <a:tcPr marL="68580" marR="68580" marT="0" marB="0" anchor="ctr"/>
                </a:tc>
              </a:tr>
              <a:tr h="320015">
                <a:tc>
                  <a:txBody>
                    <a:bodyPr/>
                    <a:lstStyle/>
                    <a:p>
                      <a:pPr marL="0" marR="0">
                        <a:lnSpc>
                          <a:spcPct val="107000"/>
                        </a:lnSpc>
                        <a:spcBef>
                          <a:spcPts val="0"/>
                        </a:spcBef>
                        <a:spcAft>
                          <a:spcPts val="0"/>
                        </a:spcAft>
                      </a:pPr>
                      <a:r>
                        <a:rPr lang="en-US" sz="3200" b="1" dirty="0"/>
                        <a:t>Processing fees </a:t>
                      </a:r>
                      <a:endParaRPr lang="en-US" sz="3200" b="1" dirty="0" smtClean="0"/>
                    </a:p>
                    <a:p>
                      <a:pPr marL="0" marR="0">
                        <a:lnSpc>
                          <a:spcPct val="107000"/>
                        </a:lnSpc>
                        <a:spcBef>
                          <a:spcPts val="0"/>
                        </a:spcBef>
                        <a:spcAft>
                          <a:spcPts val="0"/>
                        </a:spcAft>
                      </a:pPr>
                      <a:r>
                        <a:rPr lang="en-US" sz="3200" b="1" dirty="0" smtClean="0"/>
                        <a:t>25-55 RS. </a:t>
                      </a:r>
                    </a:p>
                    <a:p>
                      <a:pPr marL="0" marR="0">
                        <a:lnSpc>
                          <a:spcPct val="107000"/>
                        </a:lnSpc>
                        <a:spcBef>
                          <a:spcPts val="0"/>
                        </a:spcBef>
                        <a:spcAft>
                          <a:spcPts val="0"/>
                        </a:spcAft>
                      </a:pPr>
                      <a:r>
                        <a:rPr lang="en-US" sz="3200" b="1" dirty="0" smtClean="0"/>
                        <a:t>(SERVICE </a:t>
                      </a:r>
                      <a:r>
                        <a:rPr lang="en-US" sz="3200" b="1" dirty="0"/>
                        <a:t>TAX)</a:t>
                      </a:r>
                    </a:p>
                  </a:txBody>
                  <a:tcPr marL="68580" marR="68580" marT="0" marB="0" anchor="ctr"/>
                </a:tc>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2.50-25</a:t>
                      </a:r>
                      <a:endParaRPr lang="en-US" sz="4000" b="0" dirty="0">
                        <a:latin typeface="Franklin Gothic Demi Cond" panose="020B0706030402020204" pitchFamily="34" charset="0"/>
                      </a:endParaRPr>
                    </a:p>
                  </a:txBody>
                  <a:tcPr marL="68580" marR="68580" marT="0" marB="0" anchor="ctr"/>
                </a:tc>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None</a:t>
                      </a:r>
                      <a:endParaRPr lang="en-US" sz="4000" b="0" dirty="0">
                        <a:latin typeface="Franklin Gothic Demi Cond" panose="020B0706030402020204" pitchFamily="34" charset="0"/>
                      </a:endParaRPr>
                    </a:p>
                  </a:txBody>
                  <a:tcPr marL="68580" marR="68580" marT="0" marB="0" anchor="ctr"/>
                </a:tc>
              </a:tr>
              <a:tr h="1204190">
                <a:tc>
                  <a:txBody>
                    <a:bodyPr/>
                    <a:lstStyle/>
                    <a:p>
                      <a:pPr marL="0" marR="0">
                        <a:lnSpc>
                          <a:spcPct val="107000"/>
                        </a:lnSpc>
                        <a:spcBef>
                          <a:spcPts val="0"/>
                        </a:spcBef>
                        <a:spcAft>
                          <a:spcPts val="0"/>
                        </a:spcAft>
                      </a:pPr>
                      <a:r>
                        <a:rPr lang="en-US" sz="3200" b="1" dirty="0" smtClean="0"/>
                        <a:t>Instant</a:t>
                      </a:r>
                      <a:endParaRPr lang="en-US" sz="3200" b="1" dirty="0"/>
                    </a:p>
                  </a:txBody>
                  <a:tcPr marL="68580" marR="68580" marT="0" marB="0" anchor="ctr"/>
                </a:tc>
                <a:tc>
                  <a:txBody>
                    <a:bodyPr/>
                    <a:lstStyle/>
                    <a:p>
                      <a:pPr marL="0" marR="0" lvl="0" indent="0" algn="ctr">
                        <a:lnSpc>
                          <a:spcPct val="107000"/>
                        </a:lnSpc>
                        <a:spcBef>
                          <a:spcPts val="0"/>
                        </a:spcBef>
                        <a:spcAft>
                          <a:spcPts val="800"/>
                        </a:spcAft>
                        <a:buSzPts val="1000"/>
                        <a:buFont typeface="Symbol" panose="05050102010706020507" pitchFamily="18" charset="2"/>
                        <a:buNone/>
                        <a:tabLst>
                          <a:tab pos="457200" algn="l"/>
                        </a:tabLst>
                      </a:pPr>
                      <a:r>
                        <a:rPr lang="en-US" sz="4000" b="0" dirty="0" smtClean="0">
                          <a:latin typeface="Franklin Gothic Demi Cond" panose="020B0706030402020204" pitchFamily="34" charset="0"/>
                        </a:rPr>
                        <a:t>“</a:t>
                      </a:r>
                      <a:r>
                        <a:rPr lang="en-US" sz="4000" b="0" dirty="0">
                          <a:latin typeface="Franklin Gothic Demi Cond" panose="020B0706030402020204" pitchFamily="34" charset="0"/>
                        </a:rPr>
                        <a:t>1 hour” cycles</a:t>
                      </a:r>
                      <a:r>
                        <a:rPr lang="en-US" sz="4000" b="0" dirty="0" smtClean="0">
                          <a:latin typeface="Franklin Gothic Demi Cond" panose="020B0706030402020204" pitchFamily="34" charset="0"/>
                        </a:rPr>
                        <a:t>.</a:t>
                      </a:r>
                      <a:endParaRPr lang="en-US" sz="4000" b="0" dirty="0">
                        <a:latin typeface="Franklin Gothic Demi Cond" panose="020B0706030402020204" pitchFamily="34" charset="0"/>
                      </a:endParaRPr>
                    </a:p>
                  </a:txBody>
                  <a:tcPr marL="68580" marR="68580" marT="0" marB="0" anchor="ctr"/>
                </a:tc>
                <a:tc>
                  <a:txBody>
                    <a:bodyPr/>
                    <a:lstStyle/>
                    <a:p>
                      <a:pPr marL="0" marR="0" algn="ctr">
                        <a:lnSpc>
                          <a:spcPct val="107000"/>
                        </a:lnSpc>
                        <a:spcBef>
                          <a:spcPts val="0"/>
                        </a:spcBef>
                        <a:spcAft>
                          <a:spcPts val="0"/>
                        </a:spcAft>
                      </a:pPr>
                      <a:r>
                        <a:rPr lang="en-US" sz="4000" b="0" dirty="0" err="1" smtClean="0">
                          <a:latin typeface="Franklin Gothic Demi Cond" panose="020B0706030402020204" pitchFamily="34" charset="0"/>
                        </a:rPr>
                        <a:t>upto</a:t>
                      </a:r>
                      <a:r>
                        <a:rPr lang="en-US" sz="4000" b="0" dirty="0" smtClean="0">
                          <a:latin typeface="Franklin Gothic Demi Cond" panose="020B0706030402020204" pitchFamily="34" charset="0"/>
                        </a:rPr>
                        <a:t> 10 minutes</a:t>
                      </a:r>
                      <a:endParaRPr lang="en-US" sz="4000" b="0" dirty="0">
                        <a:latin typeface="Franklin Gothic Demi Cond" panose="020B0706030402020204" pitchFamily="34" charset="0"/>
                      </a:endParaRPr>
                    </a:p>
                  </a:txBody>
                  <a:tcPr marL="68580" marR="68580" marT="0" marB="0" anchor="ctr"/>
                </a:tc>
              </a:tr>
            </a:tbl>
          </a:graphicData>
        </a:graphic>
      </p:graphicFrame>
      <p:sp>
        <p:nvSpPr>
          <p:cNvPr id="3" name="Title 2"/>
          <p:cNvSpPr>
            <a:spLocks noGrp="1"/>
          </p:cNvSpPr>
          <p:nvPr>
            <p:ph type="title"/>
          </p:nvPr>
        </p:nvSpPr>
        <p:spPr/>
        <p:txBody>
          <a:bodyPr>
            <a:normAutofit fontScale="90000"/>
          </a:bodyPr>
          <a:lstStyle/>
          <a:p>
            <a:r>
              <a:rPr lang="en-US" dirty="0" smtClean="0"/>
              <a:t>Bitcoin vs SBI </a:t>
            </a:r>
            <a:r>
              <a:rPr lang="en-US" dirty="0" err="1" smtClean="0"/>
              <a:t>Netbanking</a:t>
            </a:r>
            <a:endParaRPr lang="en-US" dirty="0"/>
          </a:p>
        </p:txBody>
      </p:sp>
    </p:spTree>
    <p:extLst>
      <p:ext uri="{BB962C8B-B14F-4D97-AF65-F5344CB8AC3E}">
        <p14:creationId xmlns:p14="http://schemas.microsoft.com/office/powerpoint/2010/main" val="21904415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842141991"/>
              </p:ext>
            </p:extLst>
          </p:nvPr>
        </p:nvGraphicFramePr>
        <p:xfrm>
          <a:off x="838200" y="1033270"/>
          <a:ext cx="10515600" cy="3201672"/>
        </p:xfrm>
        <a:graphic>
          <a:graphicData uri="http://schemas.openxmlformats.org/drawingml/2006/table">
            <a:tbl>
              <a:tblPr firstRow="1" firstCol="1" bandRow="1">
                <a:tableStyleId>{C4B1156A-380E-4F78-BDF5-A606A8083BF9}</a:tableStyleId>
              </a:tblPr>
              <a:tblGrid>
                <a:gridCol w="3505200"/>
                <a:gridCol w="3505200"/>
                <a:gridCol w="3505200"/>
              </a:tblGrid>
              <a:tr h="320015">
                <a:tc>
                  <a:txBody>
                    <a:bodyPr/>
                    <a:lstStyle/>
                    <a:p>
                      <a:pPr marL="0" marR="0" algn="ctr">
                        <a:lnSpc>
                          <a:spcPct val="107000"/>
                        </a:lnSpc>
                        <a:spcBef>
                          <a:spcPts val="0"/>
                        </a:spcBef>
                        <a:spcAft>
                          <a:spcPts val="0"/>
                        </a:spcAft>
                      </a:pPr>
                      <a:r>
                        <a:rPr lang="en-US" sz="2400" b="1" dirty="0" smtClean="0">
                          <a:solidFill>
                            <a:srgbClr val="C00000"/>
                          </a:solidFill>
                          <a:latin typeface="Arial Black" panose="020B0A04020102020204" pitchFamily="34" charset="0"/>
                        </a:rPr>
                        <a:t>RTGS</a:t>
                      </a:r>
                      <a:endParaRPr lang="en-US" sz="2400" b="1" dirty="0">
                        <a:solidFill>
                          <a:srgbClr val="C00000"/>
                        </a:solidFill>
                        <a:latin typeface="Arial Black" panose="020B0A04020102020204" pitchFamily="34" charset="0"/>
                      </a:endParaRPr>
                    </a:p>
                  </a:txBody>
                  <a:tcPr marL="68580" marR="68580" marT="0" marB="0"/>
                </a:tc>
                <a:tc>
                  <a:txBody>
                    <a:bodyPr/>
                    <a:lstStyle/>
                    <a:p>
                      <a:pPr marL="0" marR="0" algn="ctr">
                        <a:lnSpc>
                          <a:spcPct val="107000"/>
                        </a:lnSpc>
                        <a:spcBef>
                          <a:spcPts val="0"/>
                        </a:spcBef>
                        <a:spcAft>
                          <a:spcPts val="0"/>
                        </a:spcAft>
                      </a:pPr>
                      <a:r>
                        <a:rPr lang="en-US" sz="2400" b="1" dirty="0" smtClean="0">
                          <a:solidFill>
                            <a:srgbClr val="C00000"/>
                          </a:solidFill>
                          <a:latin typeface="Arial Black" panose="020B0A04020102020204" pitchFamily="34" charset="0"/>
                        </a:rPr>
                        <a:t>NEFT</a:t>
                      </a:r>
                      <a:endParaRPr lang="en-US" sz="2400" b="1" dirty="0">
                        <a:solidFill>
                          <a:srgbClr val="C00000"/>
                        </a:solidFill>
                        <a:latin typeface="Arial Black" panose="020B0A04020102020204" pitchFamily="34" charset="0"/>
                      </a:endParaRPr>
                    </a:p>
                  </a:txBody>
                  <a:tcPr marL="68580" marR="68580" marT="0" marB="0"/>
                </a:tc>
                <a:tc>
                  <a:txBody>
                    <a:bodyPr/>
                    <a:lstStyle/>
                    <a:p>
                      <a:pPr marL="0" marR="0" algn="ctr">
                        <a:lnSpc>
                          <a:spcPct val="107000"/>
                        </a:lnSpc>
                        <a:spcBef>
                          <a:spcPts val="0"/>
                        </a:spcBef>
                        <a:spcAft>
                          <a:spcPts val="0"/>
                        </a:spcAft>
                      </a:pPr>
                      <a:r>
                        <a:rPr lang="en-US" sz="2400" b="1" dirty="0">
                          <a:solidFill>
                            <a:srgbClr val="C00000"/>
                          </a:solidFill>
                          <a:latin typeface="Arial Black" panose="020B0A04020102020204" pitchFamily="34" charset="0"/>
                        </a:rPr>
                        <a:t>Bitcoin</a:t>
                      </a:r>
                    </a:p>
                  </a:txBody>
                  <a:tcPr marL="68580" marR="68580" marT="0" marB="0"/>
                </a:tc>
              </a:tr>
              <a:tr h="320015">
                <a:tc gridSpan="2">
                  <a:txBody>
                    <a:bodyPr/>
                    <a:lstStyle/>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Weekdays: 8 AM– 6.30PM</a:t>
                      </a:r>
                    </a:p>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Saturday: 8 to 1.30</a:t>
                      </a:r>
                    </a:p>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Sunday:</a:t>
                      </a:r>
                      <a:r>
                        <a:rPr lang="en-US" sz="3600" b="0" baseline="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 Holiday</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tc>
                <a:tc hMerge="1">
                  <a:txBody>
                    <a:bodyPr/>
                    <a:lstStyle/>
                    <a:p>
                      <a:pPr marL="0" marR="0">
                        <a:lnSpc>
                          <a:spcPct val="107000"/>
                        </a:lnSpc>
                        <a:spcBef>
                          <a:spcPts val="0"/>
                        </a:spcBef>
                        <a:spcAft>
                          <a:spcPts val="0"/>
                        </a:spcAft>
                      </a:pPr>
                      <a:endParaRPr lang="en-US" sz="2400" b="1" dirty="0"/>
                    </a:p>
                  </a:txBody>
                  <a:tcPr marL="68580" marR="68580" marT="0" marB="0"/>
                </a:tc>
                <a:tc>
                  <a:txBody>
                    <a:bodyPr/>
                    <a:lstStyle/>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24/7</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tc>
              </a:tr>
              <a:tr h="320015">
                <a:tc gridSpan="2">
                  <a:txBody>
                    <a:bodyPr/>
                    <a:lstStyle/>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Central monitoring</a:t>
                      </a:r>
                      <a:r>
                        <a:rPr lang="en-US" sz="3600" b="0" baseline="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 RBI</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tc>
                <a:tc hMerge="1">
                  <a:txBody>
                    <a:bodyPr/>
                    <a:lstStyle/>
                    <a:p>
                      <a:endParaRPr lang="en-US"/>
                    </a:p>
                  </a:txBody>
                  <a:tcPr/>
                </a:tc>
                <a:tc>
                  <a:txBody>
                    <a:bodyPr/>
                    <a:lstStyle/>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None</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tc>
              </a:tr>
              <a:tr h="320015">
                <a:tc gridSpan="2">
                  <a:txBody>
                    <a:bodyPr/>
                    <a:lstStyle/>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Can recover password</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tc>
                <a:tc hMerge="1">
                  <a:txBody>
                    <a:bodyPr/>
                    <a:lstStyle/>
                    <a:p>
                      <a:endParaRPr lang="en-US"/>
                    </a:p>
                  </a:txBody>
                  <a:tcPr/>
                </a:tc>
                <a:tc>
                  <a:txBody>
                    <a:bodyPr/>
                    <a:lstStyle/>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gone</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tc>
              </a:tr>
            </a:tbl>
          </a:graphicData>
        </a:graphic>
      </p:graphicFrame>
      <p:sp>
        <p:nvSpPr>
          <p:cNvPr id="3" name="Title 2"/>
          <p:cNvSpPr>
            <a:spLocks noGrp="1"/>
          </p:cNvSpPr>
          <p:nvPr>
            <p:ph type="title"/>
          </p:nvPr>
        </p:nvSpPr>
        <p:spPr/>
        <p:txBody>
          <a:bodyPr>
            <a:normAutofit fontScale="90000"/>
          </a:bodyPr>
          <a:lstStyle/>
          <a:p>
            <a:r>
              <a:rPr lang="en-US" dirty="0" smtClean="0"/>
              <a:t>Bitcoin vs </a:t>
            </a:r>
            <a:r>
              <a:rPr lang="en-US" dirty="0" err="1" smtClean="0"/>
              <a:t>Netbanking</a:t>
            </a:r>
            <a:endParaRPr lang="en-US" dirty="0"/>
          </a:p>
        </p:txBody>
      </p:sp>
    </p:spTree>
    <p:extLst>
      <p:ext uri="{BB962C8B-B14F-4D97-AF65-F5344CB8AC3E}">
        <p14:creationId xmlns:p14="http://schemas.microsoft.com/office/powerpoint/2010/main" val="6175133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61472485"/>
              </p:ext>
            </p:extLst>
          </p:nvPr>
        </p:nvGraphicFramePr>
        <p:xfrm>
          <a:off x="838200" y="1033270"/>
          <a:ext cx="10515600" cy="2656269"/>
        </p:xfrm>
        <a:graphic>
          <a:graphicData uri="http://schemas.openxmlformats.org/drawingml/2006/table">
            <a:tbl>
              <a:tblPr firstRow="1" firstCol="1" bandRow="1">
                <a:tableStyleId>{C4B1156A-380E-4F78-BDF5-A606A8083BF9}</a:tableStyleId>
              </a:tblPr>
              <a:tblGrid>
                <a:gridCol w="3505200"/>
                <a:gridCol w="3505200"/>
                <a:gridCol w="3505200"/>
              </a:tblGrid>
              <a:tr h="320015">
                <a:tc>
                  <a:txBody>
                    <a:bodyPr/>
                    <a:lstStyle/>
                    <a:p>
                      <a:pPr marL="0" marR="0" algn="ctr">
                        <a:lnSpc>
                          <a:spcPct val="107000"/>
                        </a:lnSpc>
                        <a:spcBef>
                          <a:spcPts val="0"/>
                        </a:spcBef>
                        <a:spcAft>
                          <a:spcPts val="0"/>
                        </a:spcAft>
                      </a:pPr>
                      <a:r>
                        <a:rPr lang="en-US" sz="2400" b="1" dirty="0" smtClean="0">
                          <a:solidFill>
                            <a:srgbClr val="C00000"/>
                          </a:solidFill>
                          <a:latin typeface="Arial Black" panose="020B0A04020102020204" pitchFamily="34" charset="0"/>
                        </a:rPr>
                        <a:t>RTGS</a:t>
                      </a:r>
                      <a:endParaRPr lang="en-US" sz="2400" b="1" dirty="0">
                        <a:solidFill>
                          <a:srgbClr val="C00000"/>
                        </a:solidFill>
                        <a:latin typeface="Arial Black" panose="020B0A04020102020204" pitchFamily="34" charset="0"/>
                      </a:endParaRPr>
                    </a:p>
                  </a:txBody>
                  <a:tcPr marL="68580" marR="68580" marT="0" marB="0">
                    <a:solidFill>
                      <a:schemeClr val="accent6">
                        <a:lumMod val="20000"/>
                        <a:lumOff val="80000"/>
                      </a:schemeClr>
                    </a:solidFill>
                  </a:tcPr>
                </a:tc>
                <a:tc>
                  <a:txBody>
                    <a:bodyPr/>
                    <a:lstStyle/>
                    <a:p>
                      <a:pPr marL="0" marR="0" algn="ctr">
                        <a:lnSpc>
                          <a:spcPct val="107000"/>
                        </a:lnSpc>
                        <a:spcBef>
                          <a:spcPts val="0"/>
                        </a:spcBef>
                        <a:spcAft>
                          <a:spcPts val="0"/>
                        </a:spcAft>
                      </a:pPr>
                      <a:r>
                        <a:rPr lang="en-US" sz="2400" b="1" dirty="0" smtClean="0">
                          <a:solidFill>
                            <a:srgbClr val="C00000"/>
                          </a:solidFill>
                          <a:latin typeface="Arial Black" panose="020B0A04020102020204" pitchFamily="34" charset="0"/>
                        </a:rPr>
                        <a:t>NEFT</a:t>
                      </a:r>
                      <a:endParaRPr lang="en-US" sz="2400" b="1" dirty="0">
                        <a:solidFill>
                          <a:srgbClr val="C00000"/>
                        </a:solidFill>
                        <a:latin typeface="Arial Black" panose="020B0A04020102020204" pitchFamily="34" charset="0"/>
                      </a:endParaRPr>
                    </a:p>
                  </a:txBody>
                  <a:tcPr marL="68580" marR="68580" marT="0" marB="0">
                    <a:solidFill>
                      <a:schemeClr val="accent6">
                        <a:lumMod val="20000"/>
                        <a:lumOff val="80000"/>
                      </a:schemeClr>
                    </a:solidFill>
                  </a:tcPr>
                </a:tc>
                <a:tc>
                  <a:txBody>
                    <a:bodyPr/>
                    <a:lstStyle/>
                    <a:p>
                      <a:pPr marL="0" marR="0" algn="ctr">
                        <a:lnSpc>
                          <a:spcPct val="107000"/>
                        </a:lnSpc>
                        <a:spcBef>
                          <a:spcPts val="0"/>
                        </a:spcBef>
                        <a:spcAft>
                          <a:spcPts val="0"/>
                        </a:spcAft>
                      </a:pPr>
                      <a:r>
                        <a:rPr lang="en-US" sz="2400" b="1" dirty="0">
                          <a:solidFill>
                            <a:srgbClr val="C00000"/>
                          </a:solidFill>
                          <a:latin typeface="Arial Black" panose="020B0A04020102020204" pitchFamily="34" charset="0"/>
                        </a:rPr>
                        <a:t>Bitcoin</a:t>
                      </a:r>
                    </a:p>
                  </a:txBody>
                  <a:tcPr marL="68580" marR="68580" marT="0" marB="0"/>
                </a:tc>
              </a:tr>
              <a:tr h="320015">
                <a:tc gridSpan="2">
                  <a:txBody>
                    <a:bodyPr/>
                    <a:lstStyle/>
                    <a:p>
                      <a:pPr marL="457200" marR="0" indent="-457200">
                        <a:lnSpc>
                          <a:spcPct val="107000"/>
                        </a:lnSpc>
                        <a:spcBef>
                          <a:spcPts val="0"/>
                        </a:spcBef>
                        <a:spcAft>
                          <a:spcPts val="0"/>
                        </a:spcAft>
                        <a:buAutoNum type="arabicPeriod"/>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Bank account number</a:t>
                      </a:r>
                    </a:p>
                    <a:p>
                      <a:pPr marL="457200" marR="0" indent="-457200">
                        <a:lnSpc>
                          <a:spcPct val="107000"/>
                        </a:lnSpc>
                        <a:spcBef>
                          <a:spcPts val="0"/>
                        </a:spcBef>
                        <a:spcAft>
                          <a:spcPts val="0"/>
                        </a:spcAft>
                        <a:buAutoNum type="arabicPeriod"/>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Branch IFSC code</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solidFill>
                      <a:schemeClr val="accent6">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Only public address of wallet</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tc>
              </a:tr>
              <a:tr h="320015">
                <a:tc gridSpan="2">
                  <a:txBody>
                    <a:bodyPr/>
                    <a:lstStyle/>
                    <a:p>
                      <a:pPr marL="571500" marR="0" indent="-571500">
                        <a:lnSpc>
                          <a:spcPct val="107000"/>
                        </a:lnSpc>
                        <a:spcBef>
                          <a:spcPts val="0"/>
                        </a:spcBef>
                        <a:spcAft>
                          <a:spcPts val="0"/>
                        </a:spcAft>
                        <a:buFont typeface="Arial" panose="020B0604020202020204" pitchFamily="34" charset="0"/>
                        <a:buChar char="•"/>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Both need</a:t>
                      </a:r>
                      <a:r>
                        <a:rPr lang="en-US" sz="3600" b="0" baseline="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 bank account, </a:t>
                      </a:r>
                    </a:p>
                    <a:p>
                      <a:pPr marL="571500" marR="0" indent="-571500">
                        <a:lnSpc>
                          <a:spcPct val="107000"/>
                        </a:lnSpc>
                        <a:spcBef>
                          <a:spcPts val="0"/>
                        </a:spcBef>
                        <a:spcAft>
                          <a:spcPts val="0"/>
                        </a:spcAft>
                        <a:buFont typeface="Arial" panose="020B0604020202020204" pitchFamily="34" charset="0"/>
                        <a:buChar char="•"/>
                      </a:pPr>
                      <a:r>
                        <a:rPr lang="en-US" sz="3600" b="0" baseline="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fulfill KYC norms</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solidFill>
                      <a:schemeClr val="accent6">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3600" b="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even robot / AI</a:t>
                      </a:r>
                      <a:r>
                        <a:rPr lang="en-US" sz="3600" b="0" baseline="0" dirty="0" smtClean="0">
                          <a:latin typeface="Franklin Gothic Medium Cond" panose="020B0606030402020204" pitchFamily="34" charset="0"/>
                          <a:ea typeface="Arial Unicode MS" panose="020B0604020202020204" pitchFamily="34" charset="-128"/>
                          <a:cs typeface="Arial Unicode MS" panose="020B0604020202020204" pitchFamily="34" charset="-128"/>
                        </a:rPr>
                        <a:t> can.</a:t>
                      </a:r>
                      <a:endParaRPr lang="en-US" sz="3600" b="0" dirty="0">
                        <a:latin typeface="Franklin Gothic Medium Cond" panose="020B0606030402020204" pitchFamily="34" charset="0"/>
                        <a:ea typeface="Arial Unicode MS" panose="020B0604020202020204" pitchFamily="34" charset="-128"/>
                        <a:cs typeface="Arial Unicode MS" panose="020B0604020202020204" pitchFamily="34" charset="-128"/>
                      </a:endParaRPr>
                    </a:p>
                  </a:txBody>
                  <a:tcPr marL="68580" marR="68580" marT="0" marB="0"/>
                </a:tc>
              </a:tr>
            </a:tbl>
          </a:graphicData>
        </a:graphic>
      </p:graphicFrame>
      <p:sp>
        <p:nvSpPr>
          <p:cNvPr id="3" name="Title 2"/>
          <p:cNvSpPr>
            <a:spLocks noGrp="1"/>
          </p:cNvSpPr>
          <p:nvPr>
            <p:ph type="title"/>
          </p:nvPr>
        </p:nvSpPr>
        <p:spPr/>
        <p:txBody>
          <a:bodyPr>
            <a:normAutofit fontScale="90000"/>
          </a:bodyPr>
          <a:lstStyle/>
          <a:p>
            <a:r>
              <a:rPr lang="en-US" dirty="0" smtClean="0"/>
              <a:t>Bitcoin vs </a:t>
            </a:r>
            <a:r>
              <a:rPr lang="en-US" dirty="0" err="1" smtClean="0"/>
              <a:t>Netbanking</a:t>
            </a:r>
            <a:endParaRPr lang="en-US" dirty="0"/>
          </a:p>
        </p:txBody>
      </p:sp>
    </p:spTree>
    <p:extLst>
      <p:ext uri="{BB962C8B-B14F-4D97-AF65-F5344CB8AC3E}">
        <p14:creationId xmlns:p14="http://schemas.microsoft.com/office/powerpoint/2010/main" val="1158173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Money laundering, Terrorism, Gambling</a:t>
            </a:r>
            <a:br>
              <a:rPr lang="en-US" dirty="0" smtClean="0"/>
            </a:br>
            <a:r>
              <a:rPr lang="en-US" dirty="0" smtClean="0"/>
              <a:t>illegal activities</a:t>
            </a:r>
            <a:endParaRPr lang="en-US" dirty="0"/>
          </a:p>
        </p:txBody>
      </p:sp>
      <p:sp>
        <p:nvSpPr>
          <p:cNvPr id="3" name="Subtitle 2"/>
          <p:cNvSpPr>
            <a:spLocks noGrp="1"/>
          </p:cNvSpPr>
          <p:nvPr>
            <p:ph type="subTitle" idx="1"/>
          </p:nvPr>
        </p:nvSpPr>
        <p:spPr/>
        <p:txBody>
          <a:bodyPr/>
          <a:lstStyle/>
          <a:p>
            <a:r>
              <a:rPr lang="en-US" dirty="0" smtClean="0"/>
              <a:t>In Bitcoin system?</a:t>
            </a:r>
            <a:endParaRPr lang="en-US" dirty="0"/>
          </a:p>
        </p:txBody>
      </p:sp>
    </p:spTree>
    <p:extLst>
      <p:ext uri="{BB962C8B-B14F-4D97-AF65-F5344CB8AC3E}">
        <p14:creationId xmlns:p14="http://schemas.microsoft.com/office/powerpoint/2010/main" val="34493015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 y="252984"/>
            <a:ext cx="1722120" cy="17221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18" y="2266658"/>
            <a:ext cx="2024926" cy="202492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45" y="2197519"/>
            <a:ext cx="1642961" cy="164296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793" y="4925568"/>
            <a:ext cx="1996440" cy="199644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508" y="2174342"/>
            <a:ext cx="1934362" cy="193436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8" y="4500842"/>
            <a:ext cx="2024926" cy="202492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745" y="4628388"/>
            <a:ext cx="2438400" cy="2438400"/>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113" y="252984"/>
            <a:ext cx="1722120" cy="1722120"/>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717" y="272784"/>
            <a:ext cx="1722120" cy="1722120"/>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006" y="252984"/>
            <a:ext cx="1722120" cy="172212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5726" y="2062442"/>
            <a:ext cx="2438400" cy="2438400"/>
          </a:xfrm>
          <a:prstGeom prst="rect">
            <a:avLst/>
          </a:prstGeom>
        </p:spPr>
      </p:pic>
      <p:sp>
        <p:nvSpPr>
          <p:cNvPr id="22" name="TextBox 21"/>
          <p:cNvSpPr txBox="1"/>
          <p:nvPr/>
        </p:nvSpPr>
        <p:spPr>
          <a:xfrm>
            <a:off x="6849854" y="4397895"/>
            <a:ext cx="5222145" cy="2308324"/>
          </a:xfrm>
          <a:prstGeom prst="homePlate">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a:latin typeface="Arial Black" panose="020B0A04020102020204" pitchFamily="34" charset="0"/>
              </a:rPr>
              <a:t>Speculators:</a:t>
            </a:r>
          </a:p>
          <a:p>
            <a:r>
              <a:rPr lang="en-US" sz="3600" dirty="0">
                <a:latin typeface="Arial Black" panose="020B0A04020102020204" pitchFamily="34" charset="0"/>
              </a:rPr>
              <a:t>Oct.’13:  $</a:t>
            </a:r>
            <a:r>
              <a:rPr lang="en-US" sz="3600" dirty="0" smtClean="0">
                <a:latin typeface="Arial Black" panose="020B0A04020102020204" pitchFamily="34" charset="0"/>
              </a:rPr>
              <a:t>200</a:t>
            </a:r>
          </a:p>
          <a:p>
            <a:r>
              <a:rPr lang="en-US" sz="3600" dirty="0" smtClean="0">
                <a:latin typeface="Arial Black" panose="020B0A04020102020204" pitchFamily="34" charset="0"/>
              </a:rPr>
              <a:t>Dec’ 13:  $1200</a:t>
            </a:r>
          </a:p>
          <a:p>
            <a:r>
              <a:rPr lang="en-US" sz="3600" dirty="0" smtClean="0">
                <a:latin typeface="Arial Black" panose="020B0A04020102020204" pitchFamily="34" charset="0"/>
              </a:rPr>
              <a:t>Feb’ 15: $230</a:t>
            </a:r>
            <a:endParaRPr lang="en-US" sz="3600" dirty="0">
              <a:latin typeface="Arial Black" panose="020B0A04020102020204" pitchFamily="34" charset="0"/>
            </a:endParaRPr>
          </a:p>
        </p:txBody>
      </p:sp>
      <p:sp>
        <p:nvSpPr>
          <p:cNvPr id="23" name="TextBox 22"/>
          <p:cNvSpPr txBox="1"/>
          <p:nvPr/>
        </p:nvSpPr>
        <p:spPr>
          <a:xfrm>
            <a:off x="8135551" y="656832"/>
            <a:ext cx="2677173" cy="646331"/>
          </a:xfrm>
          <a:prstGeom prst="homePlate">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Mining</a:t>
            </a:r>
            <a:endParaRPr lang="en-US" sz="3600" dirty="0">
              <a:latin typeface="Arial Black" panose="020B0A04020102020204" pitchFamily="34" charset="0"/>
            </a:endParaRPr>
          </a:p>
        </p:txBody>
      </p:sp>
      <p:sp>
        <p:nvSpPr>
          <p:cNvPr id="24" name="TextBox 23"/>
          <p:cNvSpPr txBox="1"/>
          <p:nvPr/>
        </p:nvSpPr>
        <p:spPr>
          <a:xfrm>
            <a:off x="8135551" y="2354378"/>
            <a:ext cx="3760793" cy="1754326"/>
          </a:xfrm>
          <a:prstGeom prst="homePlate">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Selling goods &amp; services</a:t>
            </a:r>
            <a:endParaRPr lang="en-US" sz="3600" dirty="0">
              <a:latin typeface="Arial Black" panose="020B0A04020102020204" pitchFamily="34" charset="0"/>
            </a:endParaRPr>
          </a:p>
        </p:txBody>
      </p:sp>
    </p:spTree>
    <p:extLst>
      <p:ext uri="{BB962C8B-B14F-4D97-AF65-F5344CB8AC3E}">
        <p14:creationId xmlns:p14="http://schemas.microsoft.com/office/powerpoint/2010/main" val="56907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smtClean="0"/>
              <a:t>Fungibility</a:t>
            </a:r>
            <a:r>
              <a:rPr lang="en-US" dirty="0" smtClean="0"/>
              <a:t>: Mutual substitution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88" y="3634741"/>
            <a:ext cx="3230880" cy="14630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180" y="934207"/>
            <a:ext cx="4103543" cy="1716027"/>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656" y="3634741"/>
            <a:ext cx="3230880" cy="1463040"/>
          </a:xfrm>
          <a:prstGeom prst="rect">
            <a:avLst/>
          </a:prstGeom>
        </p:spPr>
      </p:pic>
      <p:cxnSp>
        <p:nvCxnSpPr>
          <p:cNvPr id="7" name="Straight Arrow Connector 6"/>
          <p:cNvCxnSpPr>
            <a:stCxn id="5" idx="2"/>
            <a:endCxn id="4" idx="0"/>
          </p:cNvCxnSpPr>
          <p:nvPr/>
        </p:nvCxnSpPr>
        <p:spPr>
          <a:xfrm flipH="1">
            <a:off x="2319528" y="2650234"/>
            <a:ext cx="725424" cy="984507"/>
          </a:xfrm>
          <a:prstGeom prst="straightConnector1">
            <a:avLst/>
          </a:prstGeom>
          <a:ln w="76200">
            <a:solidFill>
              <a:srgbClr val="FFC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a:stCxn id="5" idx="2"/>
            <a:endCxn id="6" idx="0"/>
          </p:cNvCxnSpPr>
          <p:nvPr/>
        </p:nvCxnSpPr>
        <p:spPr>
          <a:xfrm>
            <a:off x="3044952" y="2650234"/>
            <a:ext cx="2676144" cy="984507"/>
          </a:xfrm>
          <a:prstGeom prst="straightConnector1">
            <a:avLst/>
          </a:prstGeom>
          <a:ln w="76200">
            <a:solidFill>
              <a:srgbClr val="FFC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1026" name="Picture 2" descr="http://media.komonews.com/images/080310_big_diamon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435" y="934207"/>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jsgem.com/sites/default/files/diamond-mele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7935" y="3926205"/>
            <a:ext cx="4191000" cy="234315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a:stCxn id="1026" idx="2"/>
            <a:endCxn id="1028" idx="0"/>
          </p:cNvCxnSpPr>
          <p:nvPr/>
        </p:nvCxnSpPr>
        <p:spPr>
          <a:xfrm>
            <a:off x="9703435" y="3220208"/>
            <a:ext cx="0" cy="705997"/>
          </a:xfrm>
          <a:prstGeom prst="straightConnector1">
            <a:avLst/>
          </a:prstGeom>
          <a:ln w="76200">
            <a:solidFill>
              <a:srgbClr val="FFC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6705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6003"/>
            <a:ext cx="3120366" cy="312036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1304" t="-1049"/>
          <a:stretch/>
        </p:blipFill>
        <p:spPr>
          <a:xfrm>
            <a:off x="9155438" y="1074656"/>
            <a:ext cx="2983246" cy="318219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7356" y="1370456"/>
            <a:ext cx="6903720" cy="2588895"/>
          </a:xfrm>
          <a:prstGeom prst="rect">
            <a:avLst/>
          </a:prstGeom>
        </p:spPr>
      </p:pic>
      <p:sp>
        <p:nvSpPr>
          <p:cNvPr id="9" name="TextBox 8"/>
          <p:cNvSpPr txBox="1"/>
          <p:nvPr/>
        </p:nvSpPr>
        <p:spPr>
          <a:xfrm>
            <a:off x="4081272" y="384048"/>
            <a:ext cx="3675888" cy="1283910"/>
          </a:xfrm>
          <a:prstGeom prst="rightArrow">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3600" dirty="0" smtClean="0">
                <a:latin typeface="Arial Black" panose="020B0A04020102020204" pitchFamily="34" charset="0"/>
              </a:rPr>
              <a:t>Block Chain</a:t>
            </a:r>
            <a:endParaRPr lang="en-US" sz="3600" dirty="0">
              <a:latin typeface="Arial Black" panose="020B0A04020102020204" pitchFamily="34" charset="0"/>
            </a:endParaRPr>
          </a:p>
        </p:txBody>
      </p:sp>
      <p:sp>
        <p:nvSpPr>
          <p:cNvPr id="8" name="TextBox 7"/>
          <p:cNvSpPr txBox="1"/>
          <p:nvPr/>
        </p:nvSpPr>
        <p:spPr>
          <a:xfrm>
            <a:off x="1237432" y="4256853"/>
            <a:ext cx="9808519" cy="1754326"/>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Only Public &amp; private key</a:t>
            </a:r>
          </a:p>
          <a:p>
            <a:pPr algn="ctr"/>
            <a:r>
              <a:rPr lang="en-US" sz="3600" dirty="0" smtClean="0">
                <a:latin typeface="Arial Black" panose="020B0A04020102020204" pitchFamily="34" charset="0"/>
              </a:rPr>
              <a:t>No names, phone numbers, addresses</a:t>
            </a:r>
          </a:p>
          <a:p>
            <a:pPr algn="ctr"/>
            <a:r>
              <a:rPr lang="en-US" sz="3600" dirty="0" smtClean="0">
                <a:latin typeface="Arial Black" panose="020B0A04020102020204" pitchFamily="34" charset="0"/>
              </a:rPr>
              <a:t>No Central authority to record IP.</a:t>
            </a:r>
            <a:endParaRPr lang="en-US" sz="3600" dirty="0">
              <a:latin typeface="Arial Black" panose="020B0A04020102020204" pitchFamily="34" charset="0"/>
            </a:endParaRPr>
          </a:p>
        </p:txBody>
      </p:sp>
    </p:spTree>
    <p:extLst>
      <p:ext uri="{BB962C8B-B14F-4D97-AF65-F5344CB8AC3E}">
        <p14:creationId xmlns:p14="http://schemas.microsoft.com/office/powerpoint/2010/main" val="27192525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6003"/>
            <a:ext cx="3120366" cy="3120366"/>
          </a:xfrm>
          <a:prstGeom prst="rect">
            <a:avLst/>
          </a:prstGeom>
        </p:spPr>
      </p:pic>
      <p:pic>
        <p:nvPicPr>
          <p:cNvPr id="4" name="Picture 3"/>
          <p:cNvPicPr>
            <a:picLocks noChangeAspect="1"/>
          </p:cNvPicPr>
          <p:nvPr/>
        </p:nvPicPr>
        <p:blipFill>
          <a:blip r:embed="rId4"/>
          <a:stretch>
            <a:fillRect/>
          </a:stretch>
        </p:blipFill>
        <p:spPr>
          <a:xfrm flipH="1">
            <a:off x="2592791" y="474522"/>
            <a:ext cx="6805250" cy="4701947"/>
          </a:xfrm>
          <a:prstGeom prst="rect">
            <a:avLst/>
          </a:prstGeom>
        </p:spPr>
      </p:pic>
      <p:pic>
        <p:nvPicPr>
          <p:cNvPr id="2050" name="Picture 2" descr="http://mediaserver.pulse2.com/wp-content/uploads/2013/09/Mt-Gox-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4844" y="1636177"/>
            <a:ext cx="4407281" cy="207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336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23584" y="194670"/>
            <a:ext cx="4044928" cy="2794760"/>
          </a:xfrm>
          <a:prstGeom prst="rect">
            <a:avLst/>
          </a:prstGeom>
        </p:spPr>
      </p:pic>
      <p:pic>
        <p:nvPicPr>
          <p:cNvPr id="2050" name="Picture 2" descr="http://mediaserver.pulse2.com/wp-content/uploads/2013/09/Mt-Gox-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8512" y="926656"/>
            <a:ext cx="2716260" cy="1278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0322" y="194669"/>
            <a:ext cx="4513262"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306" y="2258210"/>
            <a:ext cx="2024926" cy="2024926"/>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3161" y="3481512"/>
            <a:ext cx="1219200" cy="121920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0444" y="3755832"/>
            <a:ext cx="2438400" cy="2438400"/>
          </a:xfrm>
          <a:prstGeom prst="rect">
            <a:avLst/>
          </a:prstGeom>
        </p:spPr>
      </p:pic>
      <p:sp>
        <p:nvSpPr>
          <p:cNvPr id="10" name="TextBox 9"/>
          <p:cNvSpPr txBox="1"/>
          <p:nvPr/>
        </p:nvSpPr>
        <p:spPr>
          <a:xfrm rot="1899944">
            <a:off x="2394467" y="4198493"/>
            <a:ext cx="3082707" cy="917079"/>
          </a:xfrm>
          <a:prstGeom prst="rightArrow">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eaLnBrk="1" fontAlgn="auto" hangingPunct="1">
              <a:spcBef>
                <a:spcPts val="0"/>
              </a:spcBef>
              <a:spcAft>
                <a:spcPts val="0"/>
              </a:spcAft>
              <a:defRPr/>
            </a:pPr>
            <a:r>
              <a:rPr lang="en-US" sz="2400" dirty="0" smtClean="0">
                <a:latin typeface="Arial Black" panose="020B0A04020102020204" pitchFamily="34" charset="0"/>
              </a:rPr>
              <a:t>TAX HAVEN</a:t>
            </a:r>
            <a:endParaRPr lang="en-US" sz="2400" dirty="0">
              <a:latin typeface="Arial Black" panose="020B0A04020102020204" pitchFamily="34" charset="0"/>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8880" y="5273260"/>
            <a:ext cx="1219200" cy="1219200"/>
          </a:xfrm>
          <a:prstGeom prst="rect">
            <a:avLst/>
          </a:prstGeom>
        </p:spPr>
      </p:pic>
      <p:sp>
        <p:nvSpPr>
          <p:cNvPr id="12" name="TextBox 11"/>
          <p:cNvSpPr txBox="1"/>
          <p:nvPr/>
        </p:nvSpPr>
        <p:spPr>
          <a:xfrm rot="18538303">
            <a:off x="5971140" y="3327993"/>
            <a:ext cx="3082707" cy="917079"/>
          </a:xfrm>
          <a:prstGeom prst="rightArrow">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eaLnBrk="1" fontAlgn="auto" hangingPunct="1">
              <a:spcBef>
                <a:spcPts val="0"/>
              </a:spcBef>
              <a:spcAft>
                <a:spcPts val="0"/>
              </a:spcAft>
              <a:defRPr/>
            </a:pPr>
            <a:r>
              <a:rPr lang="en-US" sz="2400" dirty="0" smtClean="0">
                <a:latin typeface="Arial Black" panose="020B0A04020102020204" pitchFamily="34" charset="0"/>
              </a:rPr>
              <a:t>Convert to $$</a:t>
            </a:r>
            <a:endParaRPr lang="en-US" sz="2400" dirty="0">
              <a:latin typeface="Arial Black" panose="020B0A04020102020204" pitchFamily="34" charset="0"/>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0081" y="3665814"/>
            <a:ext cx="1962150" cy="285750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04705" y="3669557"/>
            <a:ext cx="1920239" cy="2863947"/>
          </a:xfrm>
          <a:prstGeom prst="rect">
            <a:avLst/>
          </a:prstGeom>
        </p:spPr>
      </p:pic>
    </p:spTree>
    <p:extLst>
      <p:ext uri="{BB962C8B-B14F-4D97-AF65-F5344CB8AC3E}">
        <p14:creationId xmlns:p14="http://schemas.microsoft.com/office/powerpoint/2010/main" val="136480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9"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Online shopping using Bitcoins</a:t>
            </a:r>
            <a:endParaRPr lang="en-US" dirty="0"/>
          </a:p>
        </p:txBody>
      </p:sp>
      <p:pic>
        <p:nvPicPr>
          <p:cNvPr id="7"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181" y="795523"/>
            <a:ext cx="9563557" cy="6062477"/>
          </a:xfrm>
        </p:spPr>
      </p:pic>
    </p:spTree>
    <p:extLst>
      <p:ext uri="{BB962C8B-B14F-4D97-AF65-F5344CB8AC3E}">
        <p14:creationId xmlns:p14="http://schemas.microsoft.com/office/powerpoint/2010/main" val="32443042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4000" dirty="0" err="1" smtClean="0"/>
              <a:t>Silkroad</a:t>
            </a:r>
            <a:r>
              <a:rPr lang="en-US" sz="4000" dirty="0" smtClean="0"/>
              <a:t>: cocaine</a:t>
            </a:r>
          </a:p>
          <a:p>
            <a:r>
              <a:rPr lang="en-US" sz="4000" dirty="0" smtClean="0"/>
              <a:t>2013: FBI shut down</a:t>
            </a:r>
          </a:p>
          <a:p>
            <a:r>
              <a:rPr lang="en-US" sz="4000" dirty="0" smtClean="0"/>
              <a:t>Legit Online shopping sites</a:t>
            </a:r>
          </a:p>
          <a:p>
            <a:r>
              <a:rPr lang="en-US" sz="4000" dirty="0" smtClean="0"/>
              <a:t>Some Pizza parlors, fashion stores</a:t>
            </a:r>
          </a:p>
          <a:p>
            <a:r>
              <a:rPr lang="en-US" sz="4000" dirty="0" smtClean="0"/>
              <a:t>IT professionals (not FIAT)</a:t>
            </a:r>
          </a:p>
          <a:p>
            <a:endParaRPr lang="en-US" dirty="0"/>
          </a:p>
        </p:txBody>
      </p:sp>
      <p:sp>
        <p:nvSpPr>
          <p:cNvPr id="3" name="Title 2"/>
          <p:cNvSpPr>
            <a:spLocks noGrp="1"/>
          </p:cNvSpPr>
          <p:nvPr>
            <p:ph type="title"/>
          </p:nvPr>
        </p:nvSpPr>
        <p:spPr/>
        <p:txBody>
          <a:bodyPr>
            <a:normAutofit/>
          </a:bodyPr>
          <a:lstStyle/>
          <a:p>
            <a:r>
              <a:rPr lang="en-US" dirty="0" smtClean="0"/>
              <a:t>Buy goods</a:t>
            </a:r>
            <a:br>
              <a:rPr lang="en-US" dirty="0" smtClean="0"/>
            </a:br>
            <a:r>
              <a:rPr lang="en-US" dirty="0" smtClean="0"/>
              <a:t>services</a:t>
            </a:r>
            <a:endParaRPr lang="en-US" dirty="0"/>
          </a:p>
        </p:txBody>
      </p:sp>
      <p:sp>
        <p:nvSpPr>
          <p:cNvPr id="5" name="Text Placeholder 4"/>
          <p:cNvSpPr>
            <a:spLocks noGrp="1"/>
          </p:cNvSpPr>
          <p:nvPr>
            <p:ph type="body" sz="quarter" idx="13"/>
          </p:nvPr>
        </p:nvSpPr>
        <p:spPr/>
        <p:txBody>
          <a:bodyPr/>
          <a:lstStyle/>
          <a:p>
            <a:r>
              <a:rPr lang="en-US" dirty="0" smtClean="0"/>
              <a:t>Bitcoins</a:t>
            </a:r>
            <a:endParaRPr lang="en-US" dirty="0"/>
          </a:p>
        </p:txBody>
      </p:sp>
      <p:pic>
        <p:nvPicPr>
          <p:cNvPr id="8"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899260" y="2264318"/>
            <a:ext cx="3054350" cy="1936196"/>
          </a:xfrm>
        </p:spPr>
      </p:pic>
    </p:spTree>
    <p:extLst>
      <p:ext uri="{BB962C8B-B14F-4D97-AF65-F5344CB8AC3E}">
        <p14:creationId xmlns:p14="http://schemas.microsoft.com/office/powerpoint/2010/main" val="3153770482"/>
      </p:ext>
    </p:extLst>
  </p:cSld>
  <p:clrMapOvr>
    <a:masterClrMapping/>
  </p:clrMapOvr>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Why: Bitcoin exchange?</a:t>
            </a:r>
            <a:endParaRPr lang="en-US" dirty="0"/>
          </a:p>
        </p:txBody>
      </p:sp>
      <p:sp>
        <p:nvSpPr>
          <p:cNvPr id="6" name="TextBox 5"/>
          <p:cNvSpPr txBox="1"/>
          <p:nvPr/>
        </p:nvSpPr>
        <p:spPr>
          <a:xfrm>
            <a:off x="838200" y="3635248"/>
            <a:ext cx="6507480" cy="2999232"/>
          </a:xfrm>
          <a:prstGeom prst="rightArrow">
            <a:avLst>
              <a:gd name="adj1" fmla="val 58221"/>
              <a:gd name="adj2" fmla="val 40029"/>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Speculators:</a:t>
            </a:r>
          </a:p>
          <a:p>
            <a:r>
              <a:rPr lang="en-US" sz="3600" dirty="0" smtClean="0">
                <a:latin typeface="Arial Black" panose="020B0A04020102020204" pitchFamily="34" charset="0"/>
              </a:rPr>
              <a:t>Dec.’13:  $1200</a:t>
            </a:r>
          </a:p>
          <a:p>
            <a:r>
              <a:rPr lang="en-US" sz="3600" dirty="0" smtClean="0">
                <a:latin typeface="Arial Black" panose="020B0A04020102020204" pitchFamily="34" charset="0"/>
              </a:rPr>
              <a:t>Feb.’15:   $230</a:t>
            </a:r>
            <a:endParaRPr lang="en-US" sz="3600" dirty="0">
              <a:latin typeface="Arial Black" panose="020B0A04020102020204" pitchFamily="34" charset="0"/>
            </a:endParaRPr>
          </a:p>
        </p:txBody>
      </p:sp>
    </p:spTree>
    <p:extLst>
      <p:ext uri="{BB962C8B-B14F-4D97-AF65-F5344CB8AC3E}">
        <p14:creationId xmlns:p14="http://schemas.microsoft.com/office/powerpoint/2010/main" val="74150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701675"/>
          </a:xfrm>
        </p:spPr>
        <p:txBody>
          <a:bodyPr>
            <a:normAutofit fontScale="90000"/>
          </a:bodyPr>
          <a:lstStyle/>
          <a:p>
            <a:r>
              <a:rPr lang="en-US" dirty="0" smtClean="0"/>
              <a:t>2013: Bitcoin Exchange (</a:t>
            </a:r>
            <a:r>
              <a:rPr lang="en-US" dirty="0" err="1" smtClean="0"/>
              <a:t>Mt.Gox</a:t>
            </a:r>
            <a:r>
              <a:rPr lang="en-US" dirty="0" smtClean="0"/>
              <a:t>)</a:t>
            </a:r>
            <a:endParaRPr lang="en-US" dirty="0"/>
          </a:p>
        </p:txBody>
      </p:sp>
      <p:graphicFrame>
        <p:nvGraphicFramePr>
          <p:cNvPr id="6" name="Chart 5"/>
          <p:cNvGraphicFramePr>
            <a:graphicFrameLocks/>
          </p:cNvGraphicFramePr>
          <p:nvPr>
            <p:extLst/>
          </p:nvPr>
        </p:nvGraphicFramePr>
        <p:xfrm>
          <a:off x="838200" y="1175766"/>
          <a:ext cx="8084820" cy="532561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rot="20211160">
            <a:off x="5345176" y="1037649"/>
            <a:ext cx="5058664" cy="1039356"/>
          </a:xfrm>
          <a:prstGeom prst="lef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2800" dirty="0" smtClean="0">
                <a:latin typeface="Arial Black" panose="020B0A04020102020204" pitchFamily="34" charset="0"/>
              </a:rPr>
              <a:t>People’s Bank of China</a:t>
            </a:r>
            <a:endParaRPr lang="en-US" sz="2800" dirty="0">
              <a:latin typeface="Arial Black" panose="020B0A04020102020204" pitchFamily="34" charset="0"/>
            </a:endParaRPr>
          </a:p>
        </p:txBody>
      </p:sp>
      <p:sp>
        <p:nvSpPr>
          <p:cNvPr id="7" name="TextBox 6"/>
          <p:cNvSpPr txBox="1"/>
          <p:nvPr/>
        </p:nvSpPr>
        <p:spPr>
          <a:xfrm rot="20211160">
            <a:off x="6796294" y="2525900"/>
            <a:ext cx="2830659" cy="1283910"/>
          </a:xfrm>
          <a:prstGeom prst="lef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RBI</a:t>
            </a:r>
            <a:endParaRPr lang="en-US" sz="3600" dirty="0">
              <a:latin typeface="Arial Black" panose="020B0A04020102020204" pitchFamily="34" charset="0"/>
            </a:endParaRPr>
          </a:p>
        </p:txBody>
      </p:sp>
    </p:spTree>
    <p:extLst>
      <p:ext uri="{BB962C8B-B14F-4D97-AF65-F5344CB8AC3E}">
        <p14:creationId xmlns:p14="http://schemas.microsoft.com/office/powerpoint/2010/main" val="290398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975215" y="3914207"/>
            <a:ext cx="4216785" cy="2943793"/>
          </a:xfrm>
        </p:spPr>
      </p:pic>
      <p:sp>
        <p:nvSpPr>
          <p:cNvPr id="4" name="Content Placeholder 3"/>
          <p:cNvSpPr>
            <a:spLocks noGrp="1"/>
          </p:cNvSpPr>
          <p:nvPr>
            <p:ph idx="1"/>
          </p:nvPr>
        </p:nvSpPr>
        <p:spPr/>
        <p:txBody>
          <a:bodyPr>
            <a:normAutofit/>
          </a:bodyPr>
          <a:lstStyle/>
          <a:p>
            <a:pPr marL="742950" lvl="0" indent="-742950">
              <a:buFont typeface="+mj-lt"/>
              <a:buAutoNum type="arabicPeriod"/>
            </a:pPr>
            <a:r>
              <a:rPr lang="en-US" dirty="0" smtClean="0"/>
              <a:t>“</a:t>
            </a:r>
            <a:r>
              <a:rPr lang="en-US" dirty="0" err="1"/>
              <a:t>Decentralised</a:t>
            </a:r>
            <a:r>
              <a:rPr lang="en-US" dirty="0"/>
              <a:t> Digital Currency” or “Virtual Currency</a:t>
            </a:r>
            <a:r>
              <a:rPr lang="en-US" dirty="0" smtClean="0"/>
              <a:t>”</a:t>
            </a:r>
          </a:p>
          <a:p>
            <a:pPr marL="742950" lvl="0" indent="-742950">
              <a:buFont typeface="+mj-lt"/>
              <a:buAutoNum type="arabicPeriod"/>
            </a:pPr>
            <a:r>
              <a:rPr lang="en-US" dirty="0" smtClean="0"/>
              <a:t>3 ways to </a:t>
            </a:r>
            <a:r>
              <a:rPr lang="en-US" dirty="0" err="1" smtClean="0"/>
              <a:t>aquire</a:t>
            </a:r>
            <a:endParaRPr lang="en-US" dirty="0" smtClean="0"/>
          </a:p>
          <a:p>
            <a:pPr lvl="1"/>
            <a:r>
              <a:rPr lang="en-US" dirty="0" smtClean="0"/>
              <a:t>Mining</a:t>
            </a:r>
          </a:p>
          <a:p>
            <a:pPr lvl="1"/>
            <a:r>
              <a:rPr lang="en-US" dirty="0" smtClean="0"/>
              <a:t>Trading goods-services</a:t>
            </a:r>
          </a:p>
          <a:p>
            <a:pPr lvl="1"/>
            <a:r>
              <a:rPr lang="en-US" dirty="0" smtClean="0"/>
              <a:t>Exchange with Fiat currency</a:t>
            </a:r>
            <a:endParaRPr lang="en-US" dirty="0"/>
          </a:p>
        </p:txBody>
      </p:sp>
      <p:sp>
        <p:nvSpPr>
          <p:cNvPr id="3" name="Title 2"/>
          <p:cNvSpPr>
            <a:spLocks noGrp="1"/>
          </p:cNvSpPr>
          <p:nvPr>
            <p:ph type="title"/>
          </p:nvPr>
        </p:nvSpPr>
        <p:spPr/>
        <p:txBody>
          <a:bodyPr>
            <a:normAutofit/>
          </a:bodyPr>
          <a:lstStyle/>
          <a:p>
            <a:r>
              <a:rPr lang="en-US" dirty="0" smtClean="0"/>
              <a:t>RBI stand</a:t>
            </a:r>
            <a:br>
              <a:rPr lang="en-US" dirty="0" smtClean="0"/>
            </a:br>
            <a:r>
              <a:rPr lang="en-US" dirty="0" smtClean="0"/>
              <a:t>Dec 2013</a:t>
            </a:r>
            <a:endParaRPr lang="en-US" dirty="0"/>
          </a:p>
        </p:txBody>
      </p:sp>
      <p:sp>
        <p:nvSpPr>
          <p:cNvPr id="5" name="Text Placeholder 4"/>
          <p:cNvSpPr>
            <a:spLocks noGrp="1"/>
          </p:cNvSpPr>
          <p:nvPr>
            <p:ph type="body" sz="quarter" idx="13"/>
          </p:nvPr>
        </p:nvSpPr>
        <p:spPr/>
        <p:txBody>
          <a:bodyPr/>
          <a:lstStyle/>
          <a:p>
            <a:r>
              <a:rPr lang="en-US" dirty="0" smtClean="0"/>
              <a:t>Bitcoin</a:t>
            </a:r>
            <a:endParaRPr lang="en-US" dirty="0"/>
          </a:p>
        </p:txBody>
      </p:sp>
    </p:spTree>
    <p:extLst>
      <p:ext uri="{BB962C8B-B14F-4D97-AF65-F5344CB8AC3E}">
        <p14:creationId xmlns:p14="http://schemas.microsoft.com/office/powerpoint/2010/main" val="2400023638"/>
      </p:ext>
    </p:extLst>
  </p:cSld>
  <p:clrMapOvr>
    <a:masterClrMapping/>
  </p:clrMapOvr>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975215" y="3914207"/>
            <a:ext cx="4216785" cy="2943793"/>
          </a:xfrm>
        </p:spPr>
      </p:pic>
      <p:sp>
        <p:nvSpPr>
          <p:cNvPr id="4" name="Content Placeholder 3"/>
          <p:cNvSpPr>
            <a:spLocks noGrp="1"/>
          </p:cNvSpPr>
          <p:nvPr>
            <p:ph idx="1"/>
          </p:nvPr>
        </p:nvSpPr>
        <p:spPr/>
        <p:txBody>
          <a:bodyPr>
            <a:normAutofit/>
          </a:bodyPr>
          <a:lstStyle/>
          <a:p>
            <a:pPr lvl="0"/>
            <a:r>
              <a:rPr lang="en-US" dirty="0"/>
              <a:t>No central bank has authorized </a:t>
            </a:r>
            <a:r>
              <a:rPr lang="en-US" dirty="0" smtClean="0"/>
              <a:t>Bitcoins</a:t>
            </a:r>
            <a:endParaRPr lang="en-US" dirty="0"/>
          </a:p>
          <a:p>
            <a:pPr lvl="0"/>
            <a:r>
              <a:rPr lang="en-US" dirty="0"/>
              <a:t>Not Traded through BSE, NSE, Commodity exchange (SEBI, FMC)</a:t>
            </a:r>
          </a:p>
          <a:p>
            <a:pPr lvl="0"/>
            <a:r>
              <a:rPr lang="en-US" dirty="0"/>
              <a:t>No Forex dealers under </a:t>
            </a:r>
            <a:r>
              <a:rPr lang="en-US" dirty="0" smtClean="0"/>
              <a:t>FEMA: Converting $$=Rs=Bitcoin illegals</a:t>
            </a:r>
            <a:endParaRPr lang="en-US" dirty="0"/>
          </a:p>
        </p:txBody>
      </p:sp>
      <p:sp>
        <p:nvSpPr>
          <p:cNvPr id="3" name="Title 2"/>
          <p:cNvSpPr>
            <a:spLocks noGrp="1"/>
          </p:cNvSpPr>
          <p:nvPr>
            <p:ph type="title"/>
          </p:nvPr>
        </p:nvSpPr>
        <p:spPr/>
        <p:txBody>
          <a:bodyPr>
            <a:normAutofit/>
          </a:bodyPr>
          <a:lstStyle/>
          <a:p>
            <a:r>
              <a:rPr lang="en-US" dirty="0" smtClean="0"/>
              <a:t>RBI stand</a:t>
            </a:r>
            <a:br>
              <a:rPr lang="en-US" dirty="0" smtClean="0"/>
            </a:br>
            <a:r>
              <a:rPr lang="en-US" dirty="0" smtClean="0"/>
              <a:t>Dec 2013</a:t>
            </a:r>
            <a:endParaRPr lang="en-US" dirty="0"/>
          </a:p>
        </p:txBody>
      </p:sp>
      <p:sp>
        <p:nvSpPr>
          <p:cNvPr id="5" name="Text Placeholder 4"/>
          <p:cNvSpPr>
            <a:spLocks noGrp="1"/>
          </p:cNvSpPr>
          <p:nvPr>
            <p:ph type="body" sz="quarter" idx="13"/>
          </p:nvPr>
        </p:nvSpPr>
        <p:spPr/>
        <p:txBody>
          <a:bodyPr/>
          <a:lstStyle/>
          <a:p>
            <a:r>
              <a:rPr lang="en-US" dirty="0" smtClean="0"/>
              <a:t>Bitcoin</a:t>
            </a:r>
            <a:endParaRPr lang="en-US" dirty="0"/>
          </a:p>
        </p:txBody>
      </p:sp>
    </p:spTree>
    <p:extLst>
      <p:ext uri="{BB962C8B-B14F-4D97-AF65-F5344CB8AC3E}">
        <p14:creationId xmlns:p14="http://schemas.microsoft.com/office/powerpoint/2010/main" val="3505172493"/>
      </p:ext>
    </p:extLst>
  </p:cSld>
  <p:clrMapOvr>
    <a:masterClrMapping/>
  </p:clrMapOvr>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975215" y="3914207"/>
            <a:ext cx="4216785" cy="2943793"/>
          </a:xfrm>
        </p:spPr>
      </p:pic>
      <p:sp>
        <p:nvSpPr>
          <p:cNvPr id="4" name="Content Placeholder 3"/>
          <p:cNvSpPr>
            <a:spLocks noGrp="1"/>
          </p:cNvSpPr>
          <p:nvPr>
            <p:ph idx="1"/>
          </p:nvPr>
        </p:nvSpPr>
        <p:spPr/>
        <p:txBody>
          <a:bodyPr>
            <a:normAutofit/>
          </a:bodyPr>
          <a:lstStyle/>
          <a:p>
            <a:pPr lvl="0"/>
            <a:r>
              <a:rPr lang="en-US" dirty="0"/>
              <a:t>Bitcoin Exchange website = legal status unclear</a:t>
            </a:r>
          </a:p>
          <a:p>
            <a:pPr lvl="0"/>
            <a:r>
              <a:rPr lang="en-US" dirty="0"/>
              <a:t>Danger: hacking, phishing, malware, password lost</a:t>
            </a:r>
          </a:p>
          <a:p>
            <a:pPr lvl="0"/>
            <a:r>
              <a:rPr lang="en-US" dirty="0"/>
              <a:t>Consumer courts cannot </a:t>
            </a:r>
            <a:r>
              <a:rPr lang="en-US" dirty="0" smtClean="0"/>
              <a:t>help</a:t>
            </a:r>
            <a:endParaRPr lang="en-US" dirty="0"/>
          </a:p>
        </p:txBody>
      </p:sp>
      <p:sp>
        <p:nvSpPr>
          <p:cNvPr id="3" name="Title 2"/>
          <p:cNvSpPr>
            <a:spLocks noGrp="1"/>
          </p:cNvSpPr>
          <p:nvPr>
            <p:ph type="title"/>
          </p:nvPr>
        </p:nvSpPr>
        <p:spPr/>
        <p:txBody>
          <a:bodyPr>
            <a:normAutofit/>
          </a:bodyPr>
          <a:lstStyle/>
          <a:p>
            <a:r>
              <a:rPr lang="en-US" dirty="0" smtClean="0"/>
              <a:t>RBI stand</a:t>
            </a:r>
            <a:br>
              <a:rPr lang="en-US" dirty="0" smtClean="0"/>
            </a:br>
            <a:r>
              <a:rPr lang="en-US" dirty="0" smtClean="0"/>
              <a:t>Dec 2013</a:t>
            </a:r>
            <a:endParaRPr lang="en-US" dirty="0"/>
          </a:p>
        </p:txBody>
      </p:sp>
      <p:sp>
        <p:nvSpPr>
          <p:cNvPr id="5" name="Text Placeholder 4"/>
          <p:cNvSpPr>
            <a:spLocks noGrp="1"/>
          </p:cNvSpPr>
          <p:nvPr>
            <p:ph type="body" sz="quarter" idx="13"/>
          </p:nvPr>
        </p:nvSpPr>
        <p:spPr/>
        <p:txBody>
          <a:bodyPr/>
          <a:lstStyle/>
          <a:p>
            <a:r>
              <a:rPr lang="en-US" dirty="0" smtClean="0"/>
              <a:t>Bitcoin</a:t>
            </a:r>
            <a:endParaRPr lang="en-US" dirty="0"/>
          </a:p>
        </p:txBody>
      </p:sp>
    </p:spTree>
    <p:extLst>
      <p:ext uri="{BB962C8B-B14F-4D97-AF65-F5344CB8AC3E}">
        <p14:creationId xmlns:p14="http://schemas.microsoft.com/office/powerpoint/2010/main" val="4172203486"/>
      </p:ext>
    </p:extLst>
  </p:cSld>
  <p:clrMapOvr>
    <a:masterClrMapping/>
  </p:clrMapOvr>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95342570"/>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Functions of money?</a:t>
            </a:r>
            <a:endParaRPr lang="en-US" dirty="0"/>
          </a:p>
        </p:txBody>
      </p:sp>
    </p:spTree>
    <p:extLst>
      <p:ext uri="{BB962C8B-B14F-4D97-AF65-F5344CB8AC3E}">
        <p14:creationId xmlns:p14="http://schemas.microsoft.com/office/powerpoint/2010/main" val="8608446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975215" y="3914207"/>
            <a:ext cx="4216785" cy="2943793"/>
          </a:xfrm>
        </p:spPr>
      </p:pic>
      <p:sp>
        <p:nvSpPr>
          <p:cNvPr id="4" name="Content Placeholder 3"/>
          <p:cNvSpPr>
            <a:spLocks noGrp="1"/>
          </p:cNvSpPr>
          <p:nvPr>
            <p:ph idx="1"/>
          </p:nvPr>
        </p:nvSpPr>
        <p:spPr/>
        <p:txBody>
          <a:bodyPr>
            <a:normAutofit/>
          </a:bodyPr>
          <a:lstStyle/>
          <a:p>
            <a:pPr lvl="0"/>
            <a:r>
              <a:rPr lang="en-US" dirty="0"/>
              <a:t>Mere digital code, no intrinsic value, not backed by Gold, silver or crude oil.</a:t>
            </a:r>
          </a:p>
          <a:p>
            <a:pPr lvl="0"/>
            <a:r>
              <a:rPr lang="en-US" dirty="0"/>
              <a:t>Speculation, volatility (</a:t>
            </a:r>
            <a:r>
              <a:rPr lang="en-US"/>
              <a:t>1200</a:t>
            </a:r>
            <a:r>
              <a:rPr lang="en-US" smtClean="0"/>
              <a:t>=&gt;200</a:t>
            </a:r>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RBI stand</a:t>
            </a:r>
            <a:br>
              <a:rPr lang="en-US" dirty="0" smtClean="0"/>
            </a:br>
            <a:r>
              <a:rPr lang="en-US" dirty="0" smtClean="0"/>
              <a:t>Dec 2013</a:t>
            </a:r>
            <a:endParaRPr lang="en-US" dirty="0"/>
          </a:p>
        </p:txBody>
      </p:sp>
      <p:sp>
        <p:nvSpPr>
          <p:cNvPr id="5" name="Text Placeholder 4"/>
          <p:cNvSpPr>
            <a:spLocks noGrp="1"/>
          </p:cNvSpPr>
          <p:nvPr>
            <p:ph type="body" sz="quarter" idx="13"/>
          </p:nvPr>
        </p:nvSpPr>
        <p:spPr/>
        <p:txBody>
          <a:bodyPr/>
          <a:lstStyle/>
          <a:p>
            <a:r>
              <a:rPr lang="en-US" dirty="0" smtClean="0"/>
              <a:t>Bitcoin</a:t>
            </a:r>
            <a:endParaRPr lang="en-US" dirty="0"/>
          </a:p>
        </p:txBody>
      </p:sp>
    </p:spTree>
    <p:extLst>
      <p:ext uri="{BB962C8B-B14F-4D97-AF65-F5344CB8AC3E}">
        <p14:creationId xmlns:p14="http://schemas.microsoft.com/office/powerpoint/2010/main" val="881860278"/>
      </p:ext>
    </p:extLst>
  </p:cSld>
  <p:clrMapOvr>
    <a:masterClrMapping/>
  </p:clrMapOvr>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975215" y="3914207"/>
            <a:ext cx="4216785" cy="2943793"/>
          </a:xfrm>
        </p:spPr>
      </p:pic>
      <p:sp>
        <p:nvSpPr>
          <p:cNvPr id="4" name="Content Placeholder 3"/>
          <p:cNvSpPr>
            <a:spLocks noGrp="1"/>
          </p:cNvSpPr>
          <p:nvPr>
            <p:ph idx="1"/>
          </p:nvPr>
        </p:nvSpPr>
        <p:spPr/>
        <p:txBody>
          <a:bodyPr>
            <a:normAutofit/>
          </a:bodyPr>
          <a:lstStyle/>
          <a:p>
            <a:pPr lvl="0"/>
            <a:r>
              <a:rPr lang="en-US" dirty="0"/>
              <a:t>Media reports on illegal drug, money laundering, terror-financing.</a:t>
            </a:r>
          </a:p>
          <a:p>
            <a:pPr lvl="0"/>
            <a:r>
              <a:rPr lang="en-US" dirty="0"/>
              <a:t>unintentionally breach anti-money laundering / Anti-terror laws</a:t>
            </a:r>
          </a:p>
          <a:p>
            <a:pPr lvl="0"/>
            <a:r>
              <a:rPr lang="en-US" dirty="0"/>
              <a:t>Same with </a:t>
            </a:r>
            <a:r>
              <a:rPr lang="en-US" dirty="0" err="1"/>
              <a:t>litecoins</a:t>
            </a:r>
            <a:r>
              <a:rPr lang="en-US" dirty="0"/>
              <a:t>, </a:t>
            </a:r>
            <a:r>
              <a:rPr lang="en-US" dirty="0" err="1"/>
              <a:t>bbqcoins</a:t>
            </a:r>
            <a:r>
              <a:rPr lang="en-US" dirty="0"/>
              <a:t>, </a:t>
            </a:r>
            <a:r>
              <a:rPr lang="en-US" dirty="0" err="1"/>
              <a:t>dogecoins</a:t>
            </a:r>
            <a:r>
              <a:rPr lang="en-US" dirty="0"/>
              <a:t> etc</a:t>
            </a:r>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RBI stand</a:t>
            </a:r>
            <a:br>
              <a:rPr lang="en-US" dirty="0" smtClean="0"/>
            </a:br>
            <a:r>
              <a:rPr lang="en-US" dirty="0" smtClean="0"/>
              <a:t>Dec 2013</a:t>
            </a:r>
            <a:endParaRPr lang="en-US" dirty="0"/>
          </a:p>
        </p:txBody>
      </p:sp>
      <p:sp>
        <p:nvSpPr>
          <p:cNvPr id="5" name="Text Placeholder 4"/>
          <p:cNvSpPr>
            <a:spLocks noGrp="1"/>
          </p:cNvSpPr>
          <p:nvPr>
            <p:ph type="body" sz="quarter" idx="13"/>
          </p:nvPr>
        </p:nvSpPr>
        <p:spPr/>
        <p:txBody>
          <a:bodyPr/>
          <a:lstStyle/>
          <a:p>
            <a:r>
              <a:rPr lang="en-US" dirty="0" smtClean="0"/>
              <a:t>Bitcoin</a:t>
            </a:r>
            <a:endParaRPr lang="en-US" dirty="0"/>
          </a:p>
        </p:txBody>
      </p:sp>
    </p:spTree>
    <p:extLst>
      <p:ext uri="{BB962C8B-B14F-4D97-AF65-F5344CB8AC3E}">
        <p14:creationId xmlns:p14="http://schemas.microsoft.com/office/powerpoint/2010/main" val="4122579699"/>
      </p:ext>
    </p:extLst>
  </p:cSld>
  <p:clrMapOvr>
    <a:masterClrMapping/>
  </p:clrMapOvr>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Buysellbitco.in</a:t>
            </a:r>
            <a:endParaRPr lang="en-US" dirty="0"/>
          </a:p>
          <a:p>
            <a:r>
              <a:rPr lang="en-US" dirty="0" smtClean="0"/>
              <a:t>First Bitcoin exchange in India</a:t>
            </a:r>
          </a:p>
          <a:p>
            <a:r>
              <a:rPr lang="en-US" dirty="0" err="1"/>
              <a:t>Mahim</a:t>
            </a:r>
            <a:r>
              <a:rPr lang="en-US" dirty="0"/>
              <a:t> </a:t>
            </a:r>
            <a:r>
              <a:rPr lang="en-US" dirty="0" smtClean="0"/>
              <a:t>Gupta, </a:t>
            </a:r>
            <a:r>
              <a:rPr lang="en-US" dirty="0" err="1" smtClean="0"/>
              <a:t>Bopal</a:t>
            </a:r>
            <a:endParaRPr lang="en-US" dirty="0" smtClean="0"/>
          </a:p>
          <a:p>
            <a:r>
              <a:rPr lang="en-US" dirty="0" smtClean="0"/>
              <a:t>ED, FEMA (Authorized dealers)</a:t>
            </a:r>
          </a:p>
          <a:p>
            <a:r>
              <a:rPr lang="en-US" dirty="0" smtClean="0"/>
              <a:t>Prevention of Money laundering Act 2002 (3-7 years | 5 lakh)</a:t>
            </a:r>
          </a:p>
          <a:p>
            <a:endParaRPr lang="en-US" dirty="0" smtClean="0"/>
          </a:p>
        </p:txBody>
      </p:sp>
      <p:sp>
        <p:nvSpPr>
          <p:cNvPr id="3" name="Title 2"/>
          <p:cNvSpPr>
            <a:spLocks noGrp="1"/>
          </p:cNvSpPr>
          <p:nvPr>
            <p:ph type="title"/>
          </p:nvPr>
        </p:nvSpPr>
        <p:spPr/>
        <p:txBody>
          <a:bodyPr>
            <a:normAutofit fontScale="90000"/>
          </a:bodyPr>
          <a:lstStyle/>
          <a:p>
            <a:r>
              <a:rPr lang="en-US" dirty="0" err="1" smtClean="0"/>
              <a:t>A’bad</a:t>
            </a:r>
            <a:r>
              <a:rPr lang="en-US" dirty="0" smtClean="0"/>
              <a:t> Raid (December 2013)</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4285488"/>
            <a:ext cx="2438400" cy="2438400"/>
          </a:xfrm>
          <a:prstGeom prst="rect">
            <a:avLst/>
          </a:prstGeom>
        </p:spPr>
      </p:pic>
    </p:spTree>
    <p:extLst>
      <p:ext uri="{BB962C8B-B14F-4D97-AF65-F5344CB8AC3E}">
        <p14:creationId xmlns:p14="http://schemas.microsoft.com/office/powerpoint/2010/main" val="1632948223"/>
      </p:ext>
    </p:extLst>
  </p:cSld>
  <p:clrMapOvr>
    <a:masterClrMapping/>
  </p:clrMapOvr>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078" y="181442"/>
            <a:ext cx="11708832" cy="5276678"/>
          </a:xfrm>
          <a:prstGeom prst="rect">
            <a:avLst/>
          </a:prstGeom>
        </p:spPr>
      </p:pic>
      <p:sp>
        <p:nvSpPr>
          <p:cNvPr id="3" name="TextBox 2"/>
          <p:cNvSpPr txBox="1"/>
          <p:nvPr/>
        </p:nvSpPr>
        <p:spPr>
          <a:xfrm>
            <a:off x="246580" y="1457656"/>
            <a:ext cx="6507480" cy="1754326"/>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Screenshot (2015, Feb)</a:t>
            </a:r>
          </a:p>
          <a:p>
            <a:r>
              <a:rPr lang="en-US" sz="3600" dirty="0" smtClean="0">
                <a:latin typeface="Arial Black" panose="020B0A04020102020204" pitchFamily="34" charset="0"/>
              </a:rPr>
              <a:t>Buy: ~14,800</a:t>
            </a:r>
          </a:p>
          <a:p>
            <a:r>
              <a:rPr lang="en-US" sz="3600" dirty="0" smtClean="0">
                <a:latin typeface="Arial Black" panose="020B0A04020102020204" pitchFamily="34" charset="0"/>
              </a:rPr>
              <a:t>Sell: ~14,400</a:t>
            </a:r>
            <a:endParaRPr lang="en-US" sz="3600" dirty="0">
              <a:latin typeface="Arial Black" panose="020B0A04020102020204" pitchFamily="34" charset="0"/>
            </a:endParaRPr>
          </a:p>
        </p:txBody>
      </p:sp>
    </p:spTree>
    <p:extLst>
      <p:ext uri="{BB962C8B-B14F-4D97-AF65-F5344CB8AC3E}">
        <p14:creationId xmlns:p14="http://schemas.microsoft.com/office/powerpoint/2010/main" val="387391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r>
              <a:rPr lang="en-US" dirty="0"/>
              <a:t>Mitts </a:t>
            </a:r>
            <a:r>
              <a:rPr lang="en-US" dirty="0" err="1"/>
              <a:t>Daki</a:t>
            </a:r>
            <a:r>
              <a:rPr lang="en-US" dirty="0"/>
              <a:t> </a:t>
            </a:r>
            <a:r>
              <a:rPr lang="en-US" dirty="0" smtClean="0"/>
              <a:t>(US) and </a:t>
            </a:r>
            <a:r>
              <a:rPr lang="en-US" dirty="0"/>
              <a:t>Raj </a:t>
            </a:r>
            <a:r>
              <a:rPr lang="en-US" dirty="0" err="1" smtClean="0"/>
              <a:t>Dangi</a:t>
            </a:r>
            <a:r>
              <a:rPr lang="en-US" dirty="0" smtClean="0"/>
              <a:t> (</a:t>
            </a:r>
            <a:r>
              <a:rPr lang="en-US" dirty="0" err="1" smtClean="0"/>
              <a:t>Banglore</a:t>
            </a:r>
            <a:r>
              <a:rPr lang="en-US" dirty="0" smtClean="0"/>
              <a:t>)</a:t>
            </a:r>
          </a:p>
          <a:p>
            <a:r>
              <a:rPr lang="en-US" dirty="0" smtClean="0"/>
              <a:t>=&gt; 30% NGO, poor</a:t>
            </a:r>
          </a:p>
          <a:p>
            <a:r>
              <a:rPr lang="en-US" dirty="0"/>
              <a:t>No RBI reply </a:t>
            </a:r>
            <a:r>
              <a:rPr lang="en-US" dirty="0" smtClean="0"/>
              <a:t>(since 2013)</a:t>
            </a:r>
          </a:p>
          <a:p>
            <a:r>
              <a:rPr lang="en-US" dirty="0" smtClean="0"/>
              <a:t>RBI stand: </a:t>
            </a:r>
            <a:r>
              <a:rPr lang="en-US" i="1" dirty="0" smtClean="0"/>
              <a:t>“Examining the issues in Digital currency”</a:t>
            </a:r>
          </a:p>
          <a:p>
            <a:endParaRPr lang="en-US" dirty="0"/>
          </a:p>
        </p:txBody>
      </p:sp>
      <p:pic>
        <p:nvPicPr>
          <p:cNvPr id="7" name="Content Placeholder 3"/>
          <p:cNvPicPr>
            <a:picLocks noGrp="1" noChangeAspect="1"/>
          </p:cNvPicPr>
          <p:nvPr>
            <p:ph sz="half" idx="2"/>
          </p:nvPr>
        </p:nvPicPr>
        <p:blipFill>
          <a:blip r:embed="rId2"/>
          <a:stretch>
            <a:fillRect/>
          </a:stretch>
        </p:blipFill>
        <p:spPr>
          <a:xfrm>
            <a:off x="6172200" y="1670030"/>
            <a:ext cx="5181600" cy="3857666"/>
          </a:xfrm>
          <a:prstGeom prst="rect">
            <a:avLst/>
          </a:prstGeom>
        </p:spPr>
      </p:pic>
      <p:sp>
        <p:nvSpPr>
          <p:cNvPr id="3" name="Title 2"/>
          <p:cNvSpPr>
            <a:spLocks noGrp="1"/>
          </p:cNvSpPr>
          <p:nvPr>
            <p:ph type="title"/>
          </p:nvPr>
        </p:nvSpPr>
        <p:spPr/>
        <p:txBody>
          <a:bodyPr>
            <a:normAutofit fontScale="90000"/>
          </a:bodyPr>
          <a:lstStyle/>
          <a:p>
            <a:r>
              <a:rPr lang="en-US" dirty="0" smtClean="0"/>
              <a:t>Laxmicoin.com</a:t>
            </a:r>
            <a:endParaRPr lang="en-US" dirty="0"/>
          </a:p>
        </p:txBody>
      </p:sp>
    </p:spTree>
    <p:extLst>
      <p:ext uri="{BB962C8B-B14F-4D97-AF65-F5344CB8AC3E}">
        <p14:creationId xmlns:p14="http://schemas.microsoft.com/office/powerpoint/2010/main" val="679735218"/>
      </p:ext>
    </p:extLst>
  </p:cSld>
  <p:clrMapOvr>
    <a:masterClrMapping/>
  </p:clrMapOvr>
  <p:timing>
    <p:tnLst>
      <p:par>
        <p:cTn id="1" dur="indefinite" restart="never" nodeType="tmRoot"/>
      </p:par>
    </p:tnLst>
    <p:bldLst>
      <p:bldP spid="6" grpId="0" build="p">
        <p:tmplLst>
          <p:tmpl>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Mt.Gox</a:t>
            </a:r>
            <a:r>
              <a:rPr lang="en-US" dirty="0" smtClean="0"/>
              <a:t> scam </a:t>
            </a:r>
            <a:br>
              <a:rPr lang="en-US" dirty="0" smtClean="0"/>
            </a:br>
            <a:r>
              <a:rPr lang="en-US" dirty="0" smtClean="0"/>
              <a:t>Mt. </a:t>
            </a:r>
            <a:r>
              <a:rPr lang="en-US" dirty="0" err="1" smtClean="0"/>
              <a:t>Gox</a:t>
            </a:r>
            <a:r>
              <a:rPr lang="en-US" dirty="0" smtClean="0"/>
              <a:t> Bankruptcy?</a:t>
            </a:r>
            <a:endParaRPr lang="en-US" dirty="0"/>
          </a:p>
        </p:txBody>
      </p:sp>
      <p:sp>
        <p:nvSpPr>
          <p:cNvPr id="6" name="Subtitle 5"/>
          <p:cNvSpPr>
            <a:spLocks noGrp="1"/>
          </p:cNvSpPr>
          <p:nvPr>
            <p:ph type="subTitle" idx="1"/>
          </p:nvPr>
        </p:nvSpPr>
        <p:spPr/>
        <p:txBody>
          <a:bodyPr/>
          <a:lstStyle/>
          <a:p>
            <a:endParaRPr lang="en-US"/>
          </a:p>
        </p:txBody>
      </p:sp>
      <p:pic>
        <p:nvPicPr>
          <p:cNvPr id="7" name="Picture 2" descr="http://mediaserver.pulse2.com/wp-content/uploads/2013/09/Mt-Gox-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804" y="3602038"/>
            <a:ext cx="4407281" cy="207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503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flipH="1">
            <a:off x="3007100" y="262358"/>
            <a:ext cx="4898107" cy="3384246"/>
          </a:xfrm>
          <a:prstGeom prst="rect">
            <a:avLst/>
          </a:prstGeom>
        </p:spPr>
      </p:pic>
      <p:pic>
        <p:nvPicPr>
          <p:cNvPr id="2050" name="Picture 2" descr="http://mediaserver.pulse2.com/wp-content/uploads/2013/09/Mt-Gox-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469" y="1083467"/>
            <a:ext cx="4079748" cy="19207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61748" y="3200399"/>
            <a:ext cx="9117859" cy="34163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571500" indent="-571500">
              <a:buFont typeface="Arial" panose="020B0604020202020204" pitchFamily="34" charset="0"/>
              <a:buChar char="•"/>
            </a:pPr>
            <a:r>
              <a:rPr lang="en-US" sz="3600" dirty="0" smtClean="0">
                <a:latin typeface="Arial Black" panose="020B0A04020102020204" pitchFamily="34" charset="0"/>
              </a:rPr>
              <a:t>Software bug</a:t>
            </a:r>
          </a:p>
          <a:p>
            <a:pPr marL="571500" indent="-571500">
              <a:buFont typeface="Arial" panose="020B0604020202020204" pitchFamily="34" charset="0"/>
              <a:buChar char="•"/>
            </a:pPr>
            <a:r>
              <a:rPr lang="en-US" sz="3600" dirty="0" smtClean="0">
                <a:latin typeface="Arial Black" panose="020B0A04020102020204" pitchFamily="34" charset="0"/>
              </a:rPr>
              <a:t>Bitcoin =&gt;resend back</a:t>
            </a:r>
          </a:p>
          <a:p>
            <a:pPr marL="571500" indent="-571500">
              <a:buFont typeface="Arial" panose="020B0604020202020204" pitchFamily="34" charset="0"/>
              <a:buChar char="•"/>
            </a:pPr>
            <a:r>
              <a:rPr lang="en-US" sz="3600" dirty="0" smtClean="0">
                <a:latin typeface="Arial Black" panose="020B0A04020102020204" pitchFamily="34" charset="0"/>
              </a:rPr>
              <a:t>8,50,000 Bitcoin stolen [</a:t>
            </a:r>
            <a:r>
              <a:rPr lang="en-US" sz="3600" dirty="0" smtClean="0">
                <a:solidFill>
                  <a:srgbClr val="FF0000"/>
                </a:solidFill>
                <a:latin typeface="Arial Black" panose="020B0A04020102020204" pitchFamily="34" charset="0"/>
              </a:rPr>
              <a:t>offline?</a:t>
            </a:r>
            <a:r>
              <a:rPr lang="en-US" sz="3600" dirty="0" smtClean="0">
                <a:latin typeface="Arial Black" panose="020B0A04020102020204" pitchFamily="34" charset="0"/>
              </a:rPr>
              <a:t>]</a:t>
            </a:r>
          </a:p>
          <a:p>
            <a:pPr marL="571500" indent="-571500">
              <a:buFont typeface="Arial" panose="020B0604020202020204" pitchFamily="34" charset="0"/>
              <a:buChar char="•"/>
            </a:pPr>
            <a:r>
              <a:rPr lang="en-US" sz="3600" dirty="0" smtClean="0">
                <a:latin typeface="Arial Black" panose="020B0A04020102020204" pitchFamily="34" charset="0"/>
              </a:rPr>
              <a:t>$ 500 million lost</a:t>
            </a:r>
          </a:p>
          <a:p>
            <a:pPr marL="571500" indent="-571500">
              <a:buFont typeface="Arial" panose="020B0604020202020204" pitchFamily="34" charset="0"/>
              <a:buChar char="•"/>
            </a:pPr>
            <a:r>
              <a:rPr lang="en-US" sz="3600" dirty="0" smtClean="0">
                <a:latin typeface="Arial Black" panose="020B0A04020102020204" pitchFamily="34" charset="0"/>
              </a:rPr>
              <a:t>Filed Bankruptcy in Japan Court</a:t>
            </a:r>
          </a:p>
          <a:p>
            <a:pPr marL="571500" indent="-571500">
              <a:buFont typeface="Arial" panose="020B0604020202020204" pitchFamily="34" charset="0"/>
              <a:buChar char="•"/>
            </a:pPr>
            <a:r>
              <a:rPr lang="en-US" sz="3600" dirty="0" smtClean="0">
                <a:latin typeface="Arial Black" panose="020B0A04020102020204" pitchFamily="34" charset="0"/>
              </a:rPr>
              <a:t>April 2014: liquidation</a:t>
            </a:r>
            <a:endParaRPr lang="en-US" sz="3600" dirty="0">
              <a:latin typeface="Arial Black" panose="020B0A04020102020204"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3" y="262358"/>
            <a:ext cx="3029204" cy="3029204"/>
          </a:xfrm>
          <a:prstGeom prst="rect">
            <a:avLst/>
          </a:prstGeom>
        </p:spPr>
      </p:pic>
    </p:spTree>
    <p:extLst>
      <p:ext uri="{BB962C8B-B14F-4D97-AF65-F5344CB8AC3E}">
        <p14:creationId xmlns:p14="http://schemas.microsoft.com/office/powerpoint/2010/main" val="22387711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Bitcoin Taxable Property / commodity</a:t>
            </a:r>
          </a:p>
          <a:p>
            <a:r>
              <a:rPr lang="en-US" dirty="0" smtClean="0"/>
              <a:t>Capital Gains tax (23%)</a:t>
            </a:r>
          </a:p>
          <a:p>
            <a:r>
              <a:rPr lang="en-US" dirty="0" smtClean="0"/>
              <a:t>Withholding norms.</a:t>
            </a:r>
            <a:endParaRPr lang="en-US" dirty="0"/>
          </a:p>
        </p:txBody>
      </p:sp>
      <p:sp>
        <p:nvSpPr>
          <p:cNvPr id="3" name="Title 2"/>
          <p:cNvSpPr>
            <a:spLocks noGrp="1"/>
          </p:cNvSpPr>
          <p:nvPr>
            <p:ph type="title"/>
          </p:nvPr>
        </p:nvSpPr>
        <p:spPr/>
        <p:txBody>
          <a:bodyPr>
            <a:normAutofit fontScale="90000"/>
          </a:bodyPr>
          <a:lstStyle/>
          <a:p>
            <a:r>
              <a:rPr lang="en-US" dirty="0" smtClean="0"/>
              <a:t>IRS USA (March 2014)</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610" y="3362959"/>
            <a:ext cx="2404272" cy="3124835"/>
          </a:xfrm>
          <a:prstGeom prst="rect">
            <a:avLst/>
          </a:prstGeom>
        </p:spPr>
      </p:pic>
    </p:spTree>
    <p:extLst>
      <p:ext uri="{BB962C8B-B14F-4D97-AF65-F5344CB8AC3E}">
        <p14:creationId xmlns:p14="http://schemas.microsoft.com/office/powerpoint/2010/main" val="3433483644"/>
      </p:ext>
    </p:extLst>
  </p:cSld>
  <p:clrMapOvr>
    <a:masterClrMapping/>
  </p:clrMapOvr>
  <p:timing>
    <p:tnLst>
      <p:par>
        <p:cTn id="1" dur="indefinite" restart="never" nodeType="tmRoot"/>
      </p:par>
    </p:tnLst>
    <p:bldLst>
      <p:bldP spid="2" grpId="0"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42950" indent="-742950">
              <a:buFont typeface="+mj-lt"/>
              <a:buAutoNum type="arabicPeriod"/>
            </a:pPr>
            <a:r>
              <a:rPr lang="en-US" dirty="0" smtClean="0"/>
              <a:t>How does Bitcoin system work?</a:t>
            </a:r>
          </a:p>
          <a:p>
            <a:pPr marL="742950" indent="-742950">
              <a:buFont typeface="+mj-lt"/>
              <a:buAutoNum type="arabicPeriod"/>
            </a:pPr>
            <a:r>
              <a:rPr lang="en-US" dirty="0" smtClean="0"/>
              <a:t>Benefits and limitations?</a:t>
            </a:r>
          </a:p>
          <a:p>
            <a:pPr marL="742950" indent="-742950">
              <a:buFont typeface="+mj-lt"/>
              <a:buAutoNum type="arabicPeriod"/>
            </a:pPr>
            <a:r>
              <a:rPr lang="en-US" dirty="0" smtClean="0"/>
              <a:t>Should it be given legal recognition in India?</a:t>
            </a:r>
          </a:p>
          <a:p>
            <a:pPr marL="742950" indent="-742950">
              <a:buFont typeface="+mj-lt"/>
              <a:buAutoNum type="arabicPeriod"/>
            </a:pPr>
            <a:r>
              <a:rPr lang="en-US" dirty="0" smtClean="0"/>
              <a:t>Measures to curb money laundering, terror-financing, drug rackets?</a:t>
            </a:r>
            <a:endParaRPr lang="en-US" dirty="0"/>
          </a:p>
        </p:txBody>
      </p:sp>
      <p:sp>
        <p:nvSpPr>
          <p:cNvPr id="3" name="Title 2"/>
          <p:cNvSpPr>
            <a:spLocks noGrp="1"/>
          </p:cNvSpPr>
          <p:nvPr>
            <p:ph type="title"/>
          </p:nvPr>
        </p:nvSpPr>
        <p:spPr/>
        <p:txBody>
          <a:bodyPr>
            <a:normAutofit fontScale="90000"/>
          </a:bodyPr>
          <a:lstStyle/>
          <a:p>
            <a:r>
              <a:rPr lang="en-US" dirty="0" smtClean="0"/>
              <a:t>Interview Questions</a:t>
            </a:r>
            <a:endParaRPr lang="en-US" dirty="0"/>
          </a:p>
        </p:txBody>
      </p:sp>
    </p:spTree>
    <p:extLst>
      <p:ext uri="{BB962C8B-B14F-4D97-AF65-F5344CB8AC3E}">
        <p14:creationId xmlns:p14="http://schemas.microsoft.com/office/powerpoint/2010/main" val="2914056328"/>
      </p:ext>
    </p:extLst>
  </p:cSld>
  <p:clrMapOvr>
    <a:masterClrMapping/>
  </p:clrMapOvr>
  <p:timing>
    <p:tnLst>
      <p:par>
        <p:cTn id="1" dur="indefinite" restart="never" nodeType="tmRoot"/>
      </p:par>
    </p:tnLst>
    <p:bldLst>
      <p:bldP spid="2" grpId="0"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pPr marL="742950" indent="-742950">
              <a:buFont typeface="+mj-lt"/>
              <a:buAutoNum type="arabicPeriod"/>
            </a:pPr>
            <a:r>
              <a:rPr lang="en-US" dirty="0" smtClean="0"/>
              <a:t>Medium of Exchange</a:t>
            </a:r>
          </a:p>
          <a:p>
            <a:pPr marL="742950" indent="-742950">
              <a:buFont typeface="+mj-lt"/>
              <a:buAutoNum type="arabicPeriod"/>
            </a:pPr>
            <a:r>
              <a:rPr lang="en-US" dirty="0" smtClean="0"/>
              <a:t>Measure of Value</a:t>
            </a:r>
          </a:p>
          <a:p>
            <a:pPr marL="0" indent="0" algn="ctr">
              <a:buNone/>
            </a:pPr>
            <a:r>
              <a:rPr lang="en-US" b="1" u="sng" dirty="0" smtClean="0">
                <a:solidFill>
                  <a:srgbClr val="FF0000"/>
                </a:solidFill>
              </a:rPr>
              <a:t>Why?</a:t>
            </a:r>
          </a:p>
          <a:p>
            <a:pPr marL="742950" indent="-742950">
              <a:buFont typeface="+mj-lt"/>
              <a:buAutoNum type="arabicPeriod"/>
            </a:pPr>
            <a:r>
              <a:rPr lang="en-US" dirty="0"/>
              <a:t>Readily acceptable.</a:t>
            </a:r>
          </a:p>
          <a:p>
            <a:pPr marL="742950" indent="-742950">
              <a:buFont typeface="+mj-lt"/>
              <a:buAutoNum type="arabicPeriod"/>
            </a:pPr>
            <a:r>
              <a:rPr lang="en-US" dirty="0"/>
              <a:t>Durability, Portable, Recognizable</a:t>
            </a:r>
          </a:p>
          <a:p>
            <a:pPr marL="742950" indent="-742950">
              <a:buFont typeface="+mj-lt"/>
              <a:buAutoNum type="arabicPeriod"/>
            </a:pPr>
            <a:r>
              <a:rPr lang="en-US" dirty="0">
                <a:solidFill>
                  <a:srgbClr val="FFC000"/>
                </a:solidFill>
              </a:rPr>
              <a:t>Divisible, Fungible</a:t>
            </a:r>
          </a:p>
          <a:p>
            <a:pPr marL="742950" indent="-742950">
              <a:buFont typeface="+mj-lt"/>
              <a:buAutoNum type="arabicPeriod"/>
            </a:pPr>
            <a:r>
              <a:rPr lang="en-US" dirty="0"/>
              <a:t>Hard to </a:t>
            </a:r>
            <a:r>
              <a:rPr lang="en-US" dirty="0" smtClean="0"/>
              <a:t>Counterfeit</a:t>
            </a:r>
            <a:endParaRPr lang="en-US"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71504" y="2379298"/>
            <a:ext cx="2438400" cy="2438400"/>
          </a:xfrm>
        </p:spPr>
      </p:pic>
      <p:sp>
        <p:nvSpPr>
          <p:cNvPr id="4" name="Title 3"/>
          <p:cNvSpPr>
            <a:spLocks noGrp="1"/>
          </p:cNvSpPr>
          <p:nvPr>
            <p:ph type="title"/>
          </p:nvPr>
        </p:nvSpPr>
        <p:spPr/>
        <p:txBody>
          <a:bodyPr>
            <a:normAutofit fontScale="90000"/>
          </a:bodyPr>
          <a:lstStyle/>
          <a:p>
            <a:r>
              <a:rPr lang="en-US" dirty="0" smtClean="0"/>
              <a:t>Primary functions</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8403" y="689775"/>
            <a:ext cx="2524601" cy="179527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6337" y="4562856"/>
            <a:ext cx="2536667" cy="1691640"/>
          </a:xfrm>
          <a:prstGeom prst="rect">
            <a:avLst/>
          </a:prstGeom>
        </p:spPr>
      </p:pic>
    </p:spTree>
    <p:extLst>
      <p:ext uri="{BB962C8B-B14F-4D97-AF65-F5344CB8AC3E}">
        <p14:creationId xmlns:p14="http://schemas.microsoft.com/office/powerpoint/2010/main" val="351909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08614995"/>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latin typeface="Franklin Gothic Demi Cond" panose="020B0706030402020204" pitchFamily="34" charset="0"/>
              </a:rPr>
              <a:t>Functions of money?</a:t>
            </a:r>
            <a:endParaRPr lang="en-US" dirty="0">
              <a:latin typeface="Franklin Gothic Demi Cond" panose="020B0706030402020204" pitchFamily="34" charset="0"/>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401" y="4817097"/>
            <a:ext cx="1926995" cy="1926995"/>
          </a:xfrm>
          <a:prstGeom prst="rect">
            <a:avLst/>
          </a:prstGeom>
        </p:spPr>
      </p:pic>
    </p:spTree>
    <p:extLst>
      <p:ext uri="{BB962C8B-B14F-4D97-AF65-F5344CB8AC3E}">
        <p14:creationId xmlns:p14="http://schemas.microsoft.com/office/powerpoint/2010/main" val="3002741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20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0496A234-87F0-4D7B-A653-399315DB0CA9}" vid="{F36A9243-8EF9-4F39-8B2A-083517F7DB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PPT_DARK_2015</Template>
  <TotalTime>260</TotalTime>
  <Words>1920</Words>
  <Application>Microsoft Office PowerPoint</Application>
  <PresentationFormat>Widescreen</PresentationFormat>
  <Paragraphs>472</Paragraphs>
  <Slides>78</Slides>
  <Notes>24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Arial Unicode MS</vt:lpstr>
      <vt:lpstr>Arial</vt:lpstr>
      <vt:lpstr>Arial Black</vt:lpstr>
      <vt:lpstr>Calibri</vt:lpstr>
      <vt:lpstr>Calibri Light</vt:lpstr>
      <vt:lpstr>Franklin Gothic Demi</vt:lpstr>
      <vt:lpstr>Franklin Gothic Demi Cond</vt:lpstr>
      <vt:lpstr>Franklin Gothic Heavy</vt:lpstr>
      <vt:lpstr>Franklin Gothic Medium Cond</vt:lpstr>
      <vt:lpstr>Segoe UI Black</vt:lpstr>
      <vt:lpstr>Segoe UI Semibold</vt:lpstr>
      <vt:lpstr>Symbol</vt:lpstr>
      <vt:lpstr>Wingdings</vt:lpstr>
      <vt:lpstr>PPT_DARK_2015</vt:lpstr>
      <vt:lpstr>Bitcoin</vt:lpstr>
      <vt:lpstr>Barter system: Benefits</vt:lpstr>
      <vt:lpstr>Barter system: Problems</vt:lpstr>
      <vt:lpstr>Saving =&gt; Capital…..NO</vt:lpstr>
      <vt:lpstr>Barter system: Problems</vt:lpstr>
      <vt:lpstr>Fungibility: Mutual substitution</vt:lpstr>
      <vt:lpstr>Functions of money?</vt:lpstr>
      <vt:lpstr>Primary functions</vt:lpstr>
      <vt:lpstr>Functions of money?</vt:lpstr>
      <vt:lpstr>Derivative Functions</vt:lpstr>
      <vt:lpstr>Functions of money?</vt:lpstr>
      <vt:lpstr>Other benefits: </vt:lpstr>
      <vt:lpstr>Social empowerment</vt:lpstr>
      <vt:lpstr>So far</vt:lpstr>
      <vt:lpstr>Evolution of Money</vt:lpstr>
      <vt:lpstr>Commodity Money</vt:lpstr>
      <vt:lpstr>Commodity Money: pros &amp; cons</vt:lpstr>
      <vt:lpstr>Commodity Money: pros &amp; cons</vt:lpstr>
      <vt:lpstr>Evolution of Money</vt:lpstr>
      <vt:lpstr>Metallic Money</vt:lpstr>
      <vt:lpstr>Metallic Money: Good</vt:lpstr>
      <vt:lpstr>Metallic Money: problems?</vt:lpstr>
      <vt:lpstr>Copper “Dam”: Debasement</vt:lpstr>
      <vt:lpstr>Metallic Money: Bad</vt:lpstr>
      <vt:lpstr>Evolution of Money</vt:lpstr>
      <vt:lpstr>What is Fiat Money?</vt:lpstr>
      <vt:lpstr>What is not Fiat Money?</vt:lpstr>
      <vt:lpstr>Fiat Money types</vt:lpstr>
      <vt:lpstr>Gold Standard</vt:lpstr>
      <vt:lpstr>Paper Standard</vt:lpstr>
      <vt:lpstr>India: paper standard</vt:lpstr>
      <vt:lpstr>Fiat Money: Problems?</vt:lpstr>
      <vt:lpstr>Evolution of Money</vt:lpstr>
      <vt:lpstr>Bank Money?</vt:lpstr>
      <vt:lpstr>Bank Money?</vt:lpstr>
      <vt:lpstr>Benefits</vt:lpstr>
      <vt:lpstr>Evolution of Money</vt:lpstr>
      <vt:lpstr>Why Virtual Currency?</vt:lpstr>
      <vt:lpstr>Bitcoin: Beginning</vt:lpstr>
      <vt:lpstr>PowerPoint Presentation</vt:lpstr>
      <vt:lpstr>PowerPoint Presentation</vt:lpstr>
      <vt:lpstr>PowerPoint Presentation</vt:lpstr>
      <vt:lpstr>PowerPoint Presentation</vt:lpstr>
      <vt:lpstr>PowerPoint Presentation</vt:lpstr>
      <vt:lpstr>PowerPoint Presentation</vt:lpstr>
      <vt:lpstr>Mining rigs</vt:lpstr>
      <vt:lpstr>Mining rigs</vt:lpstr>
      <vt:lpstr>PowerPoint Presentation</vt:lpstr>
      <vt:lpstr>PowerPoint Presentation</vt:lpstr>
      <vt:lpstr>Bitcoin Transfer?  Digital Wallet / E-Wallet software</vt:lpstr>
      <vt:lpstr>PowerPoint Presentation</vt:lpstr>
      <vt:lpstr>Double spending?</vt:lpstr>
      <vt:lpstr>PowerPoint Presentation</vt:lpstr>
      <vt:lpstr>Bitcoin vs.  NEFT &amp; RTGS</vt:lpstr>
      <vt:lpstr>Bitcoin vs SBI Netbanking</vt:lpstr>
      <vt:lpstr>Bitcoin vs Netbanking</vt:lpstr>
      <vt:lpstr>Bitcoin vs Netbanking</vt:lpstr>
      <vt:lpstr>Money laundering, Terrorism, Gambling illegal activities</vt:lpstr>
      <vt:lpstr>PowerPoint Presentation</vt:lpstr>
      <vt:lpstr>PowerPoint Presentation</vt:lpstr>
      <vt:lpstr>PowerPoint Presentation</vt:lpstr>
      <vt:lpstr>PowerPoint Presentation</vt:lpstr>
      <vt:lpstr>Online shopping using Bitcoins</vt:lpstr>
      <vt:lpstr>Buy goods services</vt:lpstr>
      <vt:lpstr>Why: Bitcoin exchange?</vt:lpstr>
      <vt:lpstr>2013: Bitcoin Exchange (Mt.Gox)</vt:lpstr>
      <vt:lpstr>RBI stand Dec 2013</vt:lpstr>
      <vt:lpstr>RBI stand Dec 2013</vt:lpstr>
      <vt:lpstr>RBI stand Dec 2013</vt:lpstr>
      <vt:lpstr>RBI stand Dec 2013</vt:lpstr>
      <vt:lpstr>RBI stand Dec 2013</vt:lpstr>
      <vt:lpstr>A’bad Raid (December 2013)</vt:lpstr>
      <vt:lpstr>PowerPoint Presentation</vt:lpstr>
      <vt:lpstr>Laxmicoin.com</vt:lpstr>
      <vt:lpstr>Mt.Gox scam  Mt. Gox Bankruptcy?</vt:lpstr>
      <vt:lpstr>PowerPoint Presentation</vt:lpstr>
      <vt:lpstr>IRS USA (March 2014)</vt:lpstr>
      <vt:lpstr>Interview Questions</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Today’s topics</dc:title>
  <dc:creator>Mrunal Patel</dc:creator>
  <cp:lastModifiedBy>Mrunal Patel</cp:lastModifiedBy>
  <cp:revision>198</cp:revision>
  <dcterms:created xsi:type="dcterms:W3CDTF">2014-04-18T05:03:40Z</dcterms:created>
  <dcterms:modified xsi:type="dcterms:W3CDTF">2015-02-26T19:23:42Z</dcterms:modified>
</cp:coreProperties>
</file>